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7" r:id="rId3"/>
    <p:sldId id="278" r:id="rId4"/>
    <p:sldId id="280" r:id="rId5"/>
    <p:sldId id="279" r:id="rId6"/>
    <p:sldId id="257" r:id="rId7"/>
    <p:sldId id="291" r:id="rId8"/>
    <p:sldId id="281" r:id="rId9"/>
    <p:sldId id="277" r:id="rId10"/>
    <p:sldId id="283" r:id="rId11"/>
    <p:sldId id="284" r:id="rId12"/>
    <p:sldId id="292" r:id="rId13"/>
    <p:sldId id="285" r:id="rId14"/>
    <p:sldId id="286" r:id="rId15"/>
    <p:sldId id="287"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Thain" userId="b393f828-80bc-408f-b62f-cc8d75606a15" providerId="ADAL" clId="{315612FB-FB91-43CD-82D6-16AAF217B50A}"/>
    <pc:docChg chg="undo custSel addSld delSld modSld sldOrd modMainMaster">
      <pc:chgData name="Anthony Thain" userId="b393f828-80bc-408f-b62f-cc8d75606a15" providerId="ADAL" clId="{315612FB-FB91-43CD-82D6-16AAF217B50A}" dt="2022-01-04T05:53:10.382" v="3476" actId="207"/>
      <pc:docMkLst>
        <pc:docMk/>
      </pc:docMkLst>
      <pc:sldChg chg="modSp modTransition modAnim">
        <pc:chgData name="Anthony Thain" userId="b393f828-80bc-408f-b62f-cc8d75606a15" providerId="ADAL" clId="{315612FB-FB91-43CD-82D6-16AAF217B50A}" dt="2022-01-04T03:39:17.102" v="3438"/>
        <pc:sldMkLst>
          <pc:docMk/>
          <pc:sldMk cId="3450835522" sldId="256"/>
        </pc:sldMkLst>
        <pc:spChg chg="mod">
          <ac:chgData name="Anthony Thain" userId="b393f828-80bc-408f-b62f-cc8d75606a15" providerId="ADAL" clId="{315612FB-FB91-43CD-82D6-16AAF217B50A}" dt="2022-01-04T00:03:34.877" v="2878" actId="20577"/>
          <ac:spMkLst>
            <pc:docMk/>
            <pc:sldMk cId="3450835522" sldId="256"/>
            <ac:spMk id="3" creationId="{4F427200-E5B0-49B6-925E-04C9507FA528}"/>
          </ac:spMkLst>
        </pc:spChg>
      </pc:sldChg>
      <pc:sldChg chg="addSp delSp modSp mod modTransition">
        <pc:chgData name="Anthony Thain" userId="b393f828-80bc-408f-b62f-cc8d75606a15" providerId="ADAL" clId="{315612FB-FB91-43CD-82D6-16AAF217B50A}" dt="2022-01-04T03:39:17.102" v="3438"/>
        <pc:sldMkLst>
          <pc:docMk/>
          <pc:sldMk cId="2791664632" sldId="257"/>
        </pc:sldMkLst>
        <pc:spChg chg="mod">
          <ac:chgData name="Anthony Thain" userId="b393f828-80bc-408f-b62f-cc8d75606a15" providerId="ADAL" clId="{315612FB-FB91-43CD-82D6-16AAF217B50A}" dt="2021-12-21T02:49:51.539" v="478" actId="20577"/>
          <ac:spMkLst>
            <pc:docMk/>
            <pc:sldMk cId="2791664632" sldId="257"/>
            <ac:spMk id="2" creationId="{9DBC1CBF-BB88-471D-B36A-496422FB1D38}"/>
          </ac:spMkLst>
        </pc:spChg>
        <pc:spChg chg="del mod">
          <ac:chgData name="Anthony Thain" userId="b393f828-80bc-408f-b62f-cc8d75606a15" providerId="ADAL" clId="{315612FB-FB91-43CD-82D6-16AAF217B50A}" dt="2021-12-21T02:47:58.385" v="459" actId="478"/>
          <ac:spMkLst>
            <pc:docMk/>
            <pc:sldMk cId="2791664632" sldId="257"/>
            <ac:spMk id="3" creationId="{41B4D151-9135-427C-A5E2-844312E90E2A}"/>
          </ac:spMkLst>
        </pc:spChg>
        <pc:spChg chg="add del mod">
          <ac:chgData name="Anthony Thain" userId="b393f828-80bc-408f-b62f-cc8d75606a15" providerId="ADAL" clId="{315612FB-FB91-43CD-82D6-16AAF217B50A}" dt="2021-12-21T02:48:00.456" v="460" actId="478"/>
          <ac:spMkLst>
            <pc:docMk/>
            <pc:sldMk cId="2791664632" sldId="257"/>
            <ac:spMk id="6" creationId="{3FB3DC77-6B5B-4B2B-98E2-3A6C75EA03BB}"/>
          </ac:spMkLst>
        </pc:spChg>
        <pc:graphicFrameChg chg="add mod">
          <ac:chgData name="Anthony Thain" userId="b393f828-80bc-408f-b62f-cc8d75606a15" providerId="ADAL" clId="{315612FB-FB91-43CD-82D6-16AAF217B50A}" dt="2021-12-21T02:50:39.171" v="489" actId="1076"/>
          <ac:graphicFrameMkLst>
            <pc:docMk/>
            <pc:sldMk cId="2791664632" sldId="257"/>
            <ac:graphicFrameMk id="4" creationId="{54108D08-DF22-4D4A-8073-A8D5CCCB5B41}"/>
          </ac:graphicFrameMkLst>
        </pc:graphicFrameChg>
        <pc:graphicFrameChg chg="add mod">
          <ac:chgData name="Anthony Thain" userId="b393f828-80bc-408f-b62f-cc8d75606a15" providerId="ADAL" clId="{315612FB-FB91-43CD-82D6-16AAF217B50A}" dt="2021-12-21T02:50:35.712" v="488" actId="1076"/>
          <ac:graphicFrameMkLst>
            <pc:docMk/>
            <pc:sldMk cId="2791664632" sldId="257"/>
            <ac:graphicFrameMk id="7" creationId="{74107365-F4A5-4D03-8838-FA149B6C2097}"/>
          </ac:graphicFrameMkLst>
        </pc:graphicFrameChg>
        <pc:graphicFrameChg chg="add mod">
          <ac:chgData name="Anthony Thain" userId="b393f828-80bc-408f-b62f-cc8d75606a15" providerId="ADAL" clId="{315612FB-FB91-43CD-82D6-16AAF217B50A}" dt="2021-12-21T03:20:52.838" v="700" actId="1076"/>
          <ac:graphicFrameMkLst>
            <pc:docMk/>
            <pc:sldMk cId="2791664632" sldId="257"/>
            <ac:graphicFrameMk id="8" creationId="{EB960394-3F4F-48B1-A73C-59FF677B7ABE}"/>
          </ac:graphicFrameMkLst>
        </pc:graphicFrameChg>
        <pc:graphicFrameChg chg="add mod">
          <ac:chgData name="Anthony Thain" userId="b393f828-80bc-408f-b62f-cc8d75606a15" providerId="ADAL" clId="{315612FB-FB91-43CD-82D6-16AAF217B50A}" dt="2021-12-21T03:20:56.105" v="701" actId="1076"/>
          <ac:graphicFrameMkLst>
            <pc:docMk/>
            <pc:sldMk cId="2791664632" sldId="257"/>
            <ac:graphicFrameMk id="9" creationId="{F310EA6E-FE7D-4B32-B22D-9AD2A29E7DF8}"/>
          </ac:graphicFrameMkLst>
        </pc:graphicFrameChg>
      </pc:sldChg>
      <pc:sldChg chg="modTransition">
        <pc:chgData name="Anthony Thain" userId="b393f828-80bc-408f-b62f-cc8d75606a15" providerId="ADAL" clId="{315612FB-FB91-43CD-82D6-16AAF217B50A}" dt="2022-01-04T03:39:17.102" v="3438"/>
        <pc:sldMkLst>
          <pc:docMk/>
          <pc:sldMk cId="2549982418" sldId="267"/>
        </pc:sldMkLst>
      </pc:sldChg>
      <pc:sldChg chg="add del modTransition">
        <pc:chgData name="Anthony Thain" userId="b393f828-80bc-408f-b62f-cc8d75606a15" providerId="ADAL" clId="{315612FB-FB91-43CD-82D6-16AAF217B50A}" dt="2021-12-17T03:30:13.263" v="66" actId="47"/>
        <pc:sldMkLst>
          <pc:docMk/>
          <pc:sldMk cId="3210748136" sldId="272"/>
        </pc:sldMkLst>
      </pc:sldChg>
      <pc:sldChg chg="ord modTransition modAnim">
        <pc:chgData name="Anthony Thain" userId="b393f828-80bc-408f-b62f-cc8d75606a15" providerId="ADAL" clId="{315612FB-FB91-43CD-82D6-16AAF217B50A}" dt="2022-01-04T04:09:37.549" v="3471"/>
        <pc:sldMkLst>
          <pc:docMk/>
          <pc:sldMk cId="3016922628" sldId="277"/>
        </pc:sldMkLst>
      </pc:sldChg>
      <pc:sldChg chg="modSp mod modTransition modAnim">
        <pc:chgData name="Anthony Thain" userId="b393f828-80bc-408f-b62f-cc8d75606a15" providerId="ADAL" clId="{315612FB-FB91-43CD-82D6-16AAF217B50A}" dt="2022-01-04T03:39:17.102" v="3438"/>
        <pc:sldMkLst>
          <pc:docMk/>
          <pc:sldMk cId="3693850955" sldId="278"/>
        </pc:sldMkLst>
        <pc:spChg chg="mod">
          <ac:chgData name="Anthony Thain" userId="b393f828-80bc-408f-b62f-cc8d75606a15" providerId="ADAL" clId="{315612FB-FB91-43CD-82D6-16AAF217B50A}" dt="2022-01-04T00:04:36.045" v="2903" actId="20577"/>
          <ac:spMkLst>
            <pc:docMk/>
            <pc:sldMk cId="3693850955" sldId="278"/>
            <ac:spMk id="3" creationId="{3C45C2C1-507E-4E88-A4B3-CEFDC07551D4}"/>
          </ac:spMkLst>
        </pc:spChg>
        <pc:spChg chg="mod">
          <ac:chgData name="Anthony Thain" userId="b393f828-80bc-408f-b62f-cc8d75606a15" providerId="ADAL" clId="{315612FB-FB91-43CD-82D6-16AAF217B50A}" dt="2022-01-04T00:04:34.722" v="2901" actId="27636"/>
          <ac:spMkLst>
            <pc:docMk/>
            <pc:sldMk cId="3693850955" sldId="278"/>
            <ac:spMk id="4" creationId="{5D43C86D-EE22-41EB-AD4B-36D50524BDFB}"/>
          </ac:spMkLst>
        </pc:spChg>
        <pc:picChg chg="mod">
          <ac:chgData name="Anthony Thain" userId="b393f828-80bc-408f-b62f-cc8d75606a15" providerId="ADAL" clId="{315612FB-FB91-43CD-82D6-16AAF217B50A}" dt="2022-01-04T00:03:59.198" v="2882" actId="1076"/>
          <ac:picMkLst>
            <pc:docMk/>
            <pc:sldMk cId="3693850955" sldId="278"/>
            <ac:picMk id="6" creationId="{C43A9C61-7FF6-4E3A-8BE4-2A88826DF029}"/>
          </ac:picMkLst>
        </pc:picChg>
        <pc:picChg chg="mod">
          <ac:chgData name="Anthony Thain" userId="b393f828-80bc-408f-b62f-cc8d75606a15" providerId="ADAL" clId="{315612FB-FB91-43CD-82D6-16AAF217B50A}" dt="2022-01-04T00:04:02.830" v="2883" actId="1076"/>
          <ac:picMkLst>
            <pc:docMk/>
            <pc:sldMk cId="3693850955" sldId="278"/>
            <ac:picMk id="8" creationId="{BE5E17EB-93F5-47C1-BE47-31DFF96D2766}"/>
          </ac:picMkLst>
        </pc:picChg>
      </pc:sldChg>
      <pc:sldChg chg="modSp mod modTransition modAnim">
        <pc:chgData name="Anthony Thain" userId="b393f828-80bc-408f-b62f-cc8d75606a15" providerId="ADAL" clId="{315612FB-FB91-43CD-82D6-16AAF217B50A}" dt="2022-01-04T03:39:17.102" v="3438"/>
        <pc:sldMkLst>
          <pc:docMk/>
          <pc:sldMk cId="2008247535" sldId="279"/>
        </pc:sldMkLst>
        <pc:spChg chg="mod">
          <ac:chgData name="Anthony Thain" userId="b393f828-80bc-408f-b62f-cc8d75606a15" providerId="ADAL" clId="{315612FB-FB91-43CD-82D6-16AAF217B50A}" dt="2021-12-21T02:25:53.931" v="454" actId="5793"/>
          <ac:spMkLst>
            <pc:docMk/>
            <pc:sldMk cId="2008247535" sldId="279"/>
            <ac:spMk id="3" creationId="{E64B8778-FC29-4ADB-B043-21A457F02DAE}"/>
          </ac:spMkLst>
        </pc:spChg>
      </pc:sldChg>
      <pc:sldChg chg="addSp delSp modSp mod modTransition modClrScheme modAnim chgLayout">
        <pc:chgData name="Anthony Thain" userId="b393f828-80bc-408f-b62f-cc8d75606a15" providerId="ADAL" clId="{315612FB-FB91-43CD-82D6-16AAF217B50A}" dt="2022-01-04T05:53:10.382" v="3476" actId="207"/>
        <pc:sldMkLst>
          <pc:docMk/>
          <pc:sldMk cId="4262968784" sldId="280"/>
        </pc:sldMkLst>
        <pc:spChg chg="mod ord">
          <ac:chgData name="Anthony Thain" userId="b393f828-80bc-408f-b62f-cc8d75606a15" providerId="ADAL" clId="{315612FB-FB91-43CD-82D6-16AAF217B50A}" dt="2021-12-17T03:31:41.312" v="193" actId="700"/>
          <ac:spMkLst>
            <pc:docMk/>
            <pc:sldMk cId="4262968784" sldId="280"/>
            <ac:spMk id="2" creationId="{CA2CAA5B-C19B-43E6-AE55-C692D58BB504}"/>
          </ac:spMkLst>
        </pc:spChg>
        <pc:spChg chg="del mod ord">
          <ac:chgData name="Anthony Thain" userId="b393f828-80bc-408f-b62f-cc8d75606a15" providerId="ADAL" clId="{315612FB-FB91-43CD-82D6-16AAF217B50A}" dt="2021-12-17T03:31:41.312" v="193" actId="700"/>
          <ac:spMkLst>
            <pc:docMk/>
            <pc:sldMk cId="4262968784" sldId="280"/>
            <ac:spMk id="3" creationId="{9DA6F1CE-70DF-4F20-ADFD-F1D9AA7B099E}"/>
          </ac:spMkLst>
        </pc:spChg>
        <pc:spChg chg="del mod ord">
          <ac:chgData name="Anthony Thain" userId="b393f828-80bc-408f-b62f-cc8d75606a15" providerId="ADAL" clId="{315612FB-FB91-43CD-82D6-16AAF217B50A}" dt="2021-12-17T03:31:41.312" v="193" actId="700"/>
          <ac:spMkLst>
            <pc:docMk/>
            <pc:sldMk cId="4262968784" sldId="280"/>
            <ac:spMk id="4" creationId="{E9244642-CCE6-4D7C-8DE2-7DE7D5687A8C}"/>
          </ac:spMkLst>
        </pc:spChg>
        <pc:spChg chg="add mod ord">
          <ac:chgData name="Anthony Thain" userId="b393f828-80bc-408f-b62f-cc8d75606a15" providerId="ADAL" clId="{315612FB-FB91-43CD-82D6-16AAF217B50A}" dt="2021-12-21T04:10:37.750" v="1834" actId="313"/>
          <ac:spMkLst>
            <pc:docMk/>
            <pc:sldMk cId="4262968784" sldId="280"/>
            <ac:spMk id="5" creationId="{321B84FF-7CE9-485A-845F-F8E557829C63}"/>
          </ac:spMkLst>
        </pc:spChg>
        <pc:spChg chg="add mod ord">
          <ac:chgData name="Anthony Thain" userId="b393f828-80bc-408f-b62f-cc8d75606a15" providerId="ADAL" clId="{315612FB-FB91-43CD-82D6-16AAF217B50A}" dt="2022-01-04T05:53:10.382" v="3476" actId="207"/>
          <ac:spMkLst>
            <pc:docMk/>
            <pc:sldMk cId="4262968784" sldId="280"/>
            <ac:spMk id="6" creationId="{EBDC5CB9-3FAE-48FD-B926-572582C17376}"/>
          </ac:spMkLst>
        </pc:spChg>
        <pc:spChg chg="add mod ord">
          <ac:chgData name="Anthony Thain" userId="b393f828-80bc-408f-b62f-cc8d75606a15" providerId="ADAL" clId="{315612FB-FB91-43CD-82D6-16AAF217B50A}" dt="2021-12-17T03:31:46.632" v="210" actId="20577"/>
          <ac:spMkLst>
            <pc:docMk/>
            <pc:sldMk cId="4262968784" sldId="280"/>
            <ac:spMk id="7" creationId="{8018FDB4-AC75-46D2-8FA4-AE4C7466D4B7}"/>
          </ac:spMkLst>
        </pc:spChg>
        <pc:spChg chg="add mod ord">
          <ac:chgData name="Anthony Thain" userId="b393f828-80bc-408f-b62f-cc8d75606a15" providerId="ADAL" clId="{315612FB-FB91-43CD-82D6-16AAF217B50A}" dt="2022-01-04T05:53:07.776" v="3475" actId="207"/>
          <ac:spMkLst>
            <pc:docMk/>
            <pc:sldMk cId="4262968784" sldId="280"/>
            <ac:spMk id="8" creationId="{372F6762-4896-41BF-98B2-15480EFCAFEE}"/>
          </ac:spMkLst>
        </pc:spChg>
      </pc:sldChg>
      <pc:sldChg chg="add del modTransition">
        <pc:chgData name="Anthony Thain" userId="b393f828-80bc-408f-b62f-cc8d75606a15" providerId="ADAL" clId="{315612FB-FB91-43CD-82D6-16AAF217B50A}" dt="2021-12-17T03:30:13.982" v="67" actId="47"/>
        <pc:sldMkLst>
          <pc:docMk/>
          <pc:sldMk cId="814097740" sldId="281"/>
        </pc:sldMkLst>
      </pc:sldChg>
      <pc:sldChg chg="addSp delSp modSp add mod modTransition setBg">
        <pc:chgData name="Anthony Thain" userId="b393f828-80bc-408f-b62f-cc8d75606a15" providerId="ADAL" clId="{315612FB-FB91-43CD-82D6-16AAF217B50A}" dt="2022-01-04T03:39:17.102" v="3438"/>
        <pc:sldMkLst>
          <pc:docMk/>
          <pc:sldMk cId="3592711232" sldId="281"/>
        </pc:sldMkLst>
        <pc:spChg chg="mod ord">
          <ac:chgData name="Anthony Thain" userId="b393f828-80bc-408f-b62f-cc8d75606a15" providerId="ADAL" clId="{315612FB-FB91-43CD-82D6-16AAF217B50A}" dt="2021-12-21T03:18:48.512" v="653" actId="20577"/>
          <ac:spMkLst>
            <pc:docMk/>
            <pc:sldMk cId="3592711232" sldId="281"/>
            <ac:spMk id="2" creationId="{9DBC1CBF-BB88-471D-B36A-496422FB1D38}"/>
          </ac:spMkLst>
        </pc:spChg>
        <pc:spChg chg="add del mod">
          <ac:chgData name="Anthony Thain" userId="b393f828-80bc-408f-b62f-cc8d75606a15" providerId="ADAL" clId="{315612FB-FB91-43CD-82D6-16AAF217B50A}" dt="2021-12-21T03:14:11.855" v="577" actId="931"/>
          <ac:spMkLst>
            <pc:docMk/>
            <pc:sldMk cId="3592711232" sldId="281"/>
            <ac:spMk id="3" creationId="{41B4D151-9135-427C-A5E2-844312E90E2A}"/>
          </ac:spMkLst>
        </pc:spChg>
        <pc:spChg chg="add del mod">
          <ac:chgData name="Anthony Thain" userId="b393f828-80bc-408f-b62f-cc8d75606a15" providerId="ADAL" clId="{315612FB-FB91-43CD-82D6-16AAF217B50A}" dt="2021-12-21T03:13:44.366" v="570" actId="478"/>
          <ac:spMkLst>
            <pc:docMk/>
            <pc:sldMk cId="3592711232" sldId="281"/>
            <ac:spMk id="6" creationId="{CB1C7E45-E3B5-4CC4-B288-57D32CEBD488}"/>
          </ac:spMkLst>
        </pc:spChg>
        <pc:spChg chg="add del mod">
          <ac:chgData name="Anthony Thain" userId="b393f828-80bc-408f-b62f-cc8d75606a15" providerId="ADAL" clId="{315612FB-FB91-43CD-82D6-16AAF217B50A}" dt="2021-12-21T03:16:27.537" v="630" actId="478"/>
          <ac:spMkLst>
            <pc:docMk/>
            <pc:sldMk cId="3592711232" sldId="281"/>
            <ac:spMk id="12" creationId="{07122A74-C8E8-41AB-A703-9A6869DEC473}"/>
          </ac:spMkLst>
        </pc:spChg>
        <pc:spChg chg="add">
          <ac:chgData name="Anthony Thain" userId="b393f828-80bc-408f-b62f-cc8d75606a15" providerId="ADAL" clId="{315612FB-FB91-43CD-82D6-16AAF217B50A}" dt="2021-12-21T03:14:18.561" v="578" actId="26606"/>
          <ac:spMkLst>
            <pc:docMk/>
            <pc:sldMk cId="3592711232" sldId="281"/>
            <ac:spMk id="15" creationId="{2928117C-9446-4E7F-AE62-95E0F6DB5B27}"/>
          </ac:spMkLst>
        </pc:spChg>
        <pc:spChg chg="add del mod">
          <ac:chgData name="Anthony Thain" userId="b393f828-80bc-408f-b62f-cc8d75606a15" providerId="ADAL" clId="{315612FB-FB91-43CD-82D6-16AAF217B50A}" dt="2021-12-21T03:18:30.394" v="641" actId="478"/>
          <ac:spMkLst>
            <pc:docMk/>
            <pc:sldMk cId="3592711232" sldId="281"/>
            <ac:spMk id="16" creationId="{615A7CCD-6799-461B-BC5E-31CA2CD6DDA1}"/>
          </ac:spMkLst>
        </pc:spChg>
        <pc:spChg chg="add">
          <ac:chgData name="Anthony Thain" userId="b393f828-80bc-408f-b62f-cc8d75606a15" providerId="ADAL" clId="{315612FB-FB91-43CD-82D6-16AAF217B50A}" dt="2021-12-21T03:14:18.561" v="578" actId="26606"/>
          <ac:spMkLst>
            <pc:docMk/>
            <pc:sldMk cId="3592711232" sldId="281"/>
            <ac:spMk id="17" creationId="{84D30AFB-4D71-48B0-AA00-28EE92363A5F}"/>
          </ac:spMkLst>
        </pc:spChg>
        <pc:spChg chg="add">
          <ac:chgData name="Anthony Thain" userId="b393f828-80bc-408f-b62f-cc8d75606a15" providerId="ADAL" clId="{315612FB-FB91-43CD-82D6-16AAF217B50A}" dt="2021-12-21T03:14:18.561" v="578" actId="26606"/>
          <ac:spMkLst>
            <pc:docMk/>
            <pc:sldMk cId="3592711232" sldId="281"/>
            <ac:spMk id="19" creationId="{96A0B76F-8010-4C62-B4B6-C5FC438C059E}"/>
          </ac:spMkLst>
        </pc:spChg>
        <pc:spChg chg="add">
          <ac:chgData name="Anthony Thain" userId="b393f828-80bc-408f-b62f-cc8d75606a15" providerId="ADAL" clId="{315612FB-FB91-43CD-82D6-16AAF217B50A}" dt="2021-12-21T03:14:18.561" v="578" actId="26606"/>
          <ac:spMkLst>
            <pc:docMk/>
            <pc:sldMk cId="3592711232" sldId="281"/>
            <ac:spMk id="21" creationId="{9FC936C0-4624-438D-BDD0-6B296BD6409D}"/>
          </ac:spMkLst>
        </pc:spChg>
        <pc:spChg chg="add">
          <ac:chgData name="Anthony Thain" userId="b393f828-80bc-408f-b62f-cc8d75606a15" providerId="ADAL" clId="{315612FB-FB91-43CD-82D6-16AAF217B50A}" dt="2021-12-21T03:14:18.561" v="578" actId="26606"/>
          <ac:spMkLst>
            <pc:docMk/>
            <pc:sldMk cId="3592711232" sldId="281"/>
            <ac:spMk id="23" creationId="{683F1FFD-1AA8-4EC2-97B9-FEC7564F489B}"/>
          </ac:spMkLst>
        </pc:spChg>
        <pc:spChg chg="add">
          <ac:chgData name="Anthony Thain" userId="b393f828-80bc-408f-b62f-cc8d75606a15" providerId="ADAL" clId="{315612FB-FB91-43CD-82D6-16AAF217B50A}" dt="2021-12-21T03:14:18.561" v="578" actId="26606"/>
          <ac:spMkLst>
            <pc:docMk/>
            <pc:sldMk cId="3592711232" sldId="281"/>
            <ac:spMk id="25" creationId="{8FF0F8A7-C9E3-49D9-A67E-09FF582C7821}"/>
          </ac:spMkLst>
        </pc:spChg>
        <pc:grpChg chg="add">
          <ac:chgData name="Anthony Thain" userId="b393f828-80bc-408f-b62f-cc8d75606a15" providerId="ADAL" clId="{315612FB-FB91-43CD-82D6-16AAF217B50A}" dt="2021-12-21T03:14:18.561" v="578" actId="26606"/>
          <ac:grpSpMkLst>
            <pc:docMk/>
            <pc:sldMk cId="3592711232" sldId="281"/>
            <ac:grpSpMk id="27" creationId="{A4274C20-A98B-4AC3-B16A-B7F41CB582DC}"/>
          </ac:grpSpMkLst>
        </pc:grpChg>
        <pc:graphicFrameChg chg="add del mod">
          <ac:chgData name="Anthony Thain" userId="b393f828-80bc-408f-b62f-cc8d75606a15" providerId="ADAL" clId="{315612FB-FB91-43CD-82D6-16AAF217B50A}" dt="2021-12-21T03:13:46.829" v="571" actId="21"/>
          <ac:graphicFrameMkLst>
            <pc:docMk/>
            <pc:sldMk cId="3592711232" sldId="281"/>
            <ac:graphicFrameMk id="4" creationId="{7695F9F6-10CB-4B16-987F-348F48DBA3DF}"/>
          </ac:graphicFrameMkLst>
        </pc:graphicFrameChg>
        <pc:graphicFrameChg chg="add del mod">
          <ac:chgData name="Anthony Thain" userId="b393f828-80bc-408f-b62f-cc8d75606a15" providerId="ADAL" clId="{315612FB-FB91-43CD-82D6-16AAF217B50A}" dt="2021-12-21T03:13:49.830" v="573"/>
          <ac:graphicFrameMkLst>
            <pc:docMk/>
            <pc:sldMk cId="3592711232" sldId="281"/>
            <ac:graphicFrameMk id="7" creationId="{713C55B5-ED6A-4856-9CE5-78E788FB0EBB}"/>
          </ac:graphicFrameMkLst>
        </pc:graphicFrameChg>
        <pc:graphicFrameChg chg="add del mod">
          <ac:chgData name="Anthony Thain" userId="b393f828-80bc-408f-b62f-cc8d75606a15" providerId="ADAL" clId="{315612FB-FB91-43CD-82D6-16AAF217B50A}" dt="2021-12-21T03:14:00.772" v="576"/>
          <ac:graphicFrameMkLst>
            <pc:docMk/>
            <pc:sldMk cId="3592711232" sldId="281"/>
            <ac:graphicFrameMk id="8" creationId="{28064CF2-5C8F-4C77-9B09-AE324B059A77}"/>
          </ac:graphicFrameMkLst>
        </pc:graphicFrameChg>
        <pc:graphicFrameChg chg="add del mod">
          <ac:chgData name="Anthony Thain" userId="b393f828-80bc-408f-b62f-cc8d75606a15" providerId="ADAL" clId="{315612FB-FB91-43CD-82D6-16AAF217B50A}" dt="2021-12-21T03:18:26.135" v="638"/>
          <ac:graphicFrameMkLst>
            <pc:docMk/>
            <pc:sldMk cId="3592711232" sldId="281"/>
            <ac:graphicFrameMk id="13" creationId="{EFA8BF04-F768-4552-B268-0BDA17EE5FD0}"/>
          </ac:graphicFrameMkLst>
        </pc:graphicFrameChg>
        <pc:graphicFrameChg chg="add mod">
          <ac:chgData name="Anthony Thain" userId="b393f828-80bc-408f-b62f-cc8d75606a15" providerId="ADAL" clId="{315612FB-FB91-43CD-82D6-16AAF217B50A}" dt="2021-12-21T03:18:40.718" v="644" actId="1076"/>
          <ac:graphicFrameMkLst>
            <pc:docMk/>
            <pc:sldMk cId="3592711232" sldId="281"/>
            <ac:graphicFrameMk id="18" creationId="{62F2B5CC-B7C3-4001-B9BE-D992BD1C6CB4}"/>
          </ac:graphicFrameMkLst>
        </pc:graphicFrameChg>
        <pc:graphicFrameChg chg="add del mod">
          <ac:chgData name="Anthony Thain" userId="b393f828-80bc-408f-b62f-cc8d75606a15" providerId="ADAL" clId="{315612FB-FB91-43CD-82D6-16AAF217B50A}" dt="2021-12-21T03:14:23.414" v="580" actId="478"/>
          <ac:graphicFrameMkLst>
            <pc:docMk/>
            <pc:sldMk cId="3592711232" sldId="281"/>
            <ac:graphicFrameMk id="22" creationId="{978CEA0F-3D45-4FEA-9FCD-DF79F2DF37D4}"/>
          </ac:graphicFrameMkLst>
        </pc:graphicFrameChg>
        <pc:graphicFrameChg chg="add del mod">
          <ac:chgData name="Anthony Thain" userId="b393f828-80bc-408f-b62f-cc8d75606a15" providerId="ADAL" clId="{315612FB-FB91-43CD-82D6-16AAF217B50A}" dt="2021-12-21T03:16:26.366" v="629"/>
          <ac:graphicFrameMkLst>
            <pc:docMk/>
            <pc:sldMk cId="3592711232" sldId="281"/>
            <ac:graphicFrameMk id="24" creationId="{4D2ECE1C-4401-4887-AE71-2730CD95D04A}"/>
          </ac:graphicFrameMkLst>
        </pc:graphicFrameChg>
        <pc:picChg chg="add del mod">
          <ac:chgData name="Anthony Thain" userId="b393f828-80bc-408f-b62f-cc8d75606a15" providerId="ADAL" clId="{315612FB-FB91-43CD-82D6-16AAF217B50A}" dt="2021-12-21T03:18:27.480" v="639" actId="478"/>
          <ac:picMkLst>
            <pc:docMk/>
            <pc:sldMk cId="3592711232" sldId="281"/>
            <ac:picMk id="10" creationId="{280EC42C-765E-4026-A6F8-F16BF72B138D}"/>
          </ac:picMkLst>
        </pc:picChg>
      </pc:sldChg>
      <pc:sldChg chg="addSp delSp modSp add del mod ord">
        <pc:chgData name="Anthony Thain" userId="b393f828-80bc-408f-b62f-cc8d75606a15" providerId="ADAL" clId="{315612FB-FB91-43CD-82D6-16AAF217B50A}" dt="2021-12-21T03:20:44.534" v="699" actId="47"/>
        <pc:sldMkLst>
          <pc:docMk/>
          <pc:sldMk cId="620790145" sldId="282"/>
        </pc:sldMkLst>
        <pc:spChg chg="mod">
          <ac:chgData name="Anthony Thain" userId="b393f828-80bc-408f-b62f-cc8d75606a15" providerId="ADAL" clId="{315612FB-FB91-43CD-82D6-16AAF217B50A}" dt="2021-12-21T03:01:52.484" v="503" actId="20577"/>
          <ac:spMkLst>
            <pc:docMk/>
            <pc:sldMk cId="620790145" sldId="282"/>
            <ac:spMk id="2" creationId="{9DBC1CBF-BB88-471D-B36A-496422FB1D38}"/>
          </ac:spMkLst>
        </pc:spChg>
        <pc:spChg chg="del mod">
          <ac:chgData name="Anthony Thain" userId="b393f828-80bc-408f-b62f-cc8d75606a15" providerId="ADAL" clId="{315612FB-FB91-43CD-82D6-16AAF217B50A}" dt="2021-12-21T03:01:47.552" v="490" actId="478"/>
          <ac:spMkLst>
            <pc:docMk/>
            <pc:sldMk cId="620790145" sldId="282"/>
            <ac:spMk id="3" creationId="{41B4D151-9135-427C-A5E2-844312E90E2A}"/>
          </ac:spMkLst>
        </pc:spChg>
        <pc:spChg chg="add del mod">
          <ac:chgData name="Anthony Thain" userId="b393f828-80bc-408f-b62f-cc8d75606a15" providerId="ADAL" clId="{315612FB-FB91-43CD-82D6-16AAF217B50A}" dt="2021-12-21T03:01:55.375" v="504" actId="478"/>
          <ac:spMkLst>
            <pc:docMk/>
            <pc:sldMk cId="620790145" sldId="282"/>
            <ac:spMk id="5" creationId="{EE2C1101-3A07-4C5F-8300-0D68A915AF63}"/>
          </ac:spMkLst>
        </pc:spChg>
        <pc:graphicFrameChg chg="add del mod">
          <ac:chgData name="Anthony Thain" userId="b393f828-80bc-408f-b62f-cc8d75606a15" providerId="ADAL" clId="{315612FB-FB91-43CD-82D6-16AAF217B50A}" dt="2021-12-21T03:19:38.510" v="674" actId="21"/>
          <ac:graphicFrameMkLst>
            <pc:docMk/>
            <pc:sldMk cId="620790145" sldId="282"/>
            <ac:graphicFrameMk id="6" creationId="{2B07648D-DF8A-4835-856E-2D1DCC76CEFD}"/>
          </ac:graphicFrameMkLst>
        </pc:graphicFrameChg>
        <pc:graphicFrameChg chg="add del mod">
          <ac:chgData name="Anthony Thain" userId="b393f828-80bc-408f-b62f-cc8d75606a15" providerId="ADAL" clId="{315612FB-FB91-43CD-82D6-16AAF217B50A}" dt="2021-12-21T03:20:16.144" v="689" actId="21"/>
          <ac:graphicFrameMkLst>
            <pc:docMk/>
            <pc:sldMk cId="620790145" sldId="282"/>
            <ac:graphicFrameMk id="7" creationId="{B9473581-91B9-4CB8-A5FC-64240DB6442F}"/>
          </ac:graphicFrameMkLst>
        </pc:graphicFrameChg>
        <pc:graphicFrameChg chg="add del mod">
          <ac:chgData name="Anthony Thain" userId="b393f828-80bc-408f-b62f-cc8d75606a15" providerId="ADAL" clId="{315612FB-FB91-43CD-82D6-16AAF217B50A}" dt="2021-12-21T03:19:45.285" v="677" actId="21"/>
          <ac:graphicFrameMkLst>
            <pc:docMk/>
            <pc:sldMk cId="620790145" sldId="282"/>
            <ac:graphicFrameMk id="8" creationId="{D821397B-86D3-49E8-8913-2BE1B0103CA2}"/>
          </ac:graphicFrameMkLst>
        </pc:graphicFrameChg>
        <pc:graphicFrameChg chg="add del mod">
          <ac:chgData name="Anthony Thain" userId="b393f828-80bc-408f-b62f-cc8d75606a15" providerId="ADAL" clId="{315612FB-FB91-43CD-82D6-16AAF217B50A}" dt="2021-12-21T03:03:09.689" v="521"/>
          <ac:graphicFrameMkLst>
            <pc:docMk/>
            <pc:sldMk cId="620790145" sldId="282"/>
            <ac:graphicFrameMk id="9" creationId="{E12729A5-FD67-4338-9635-111F165CFD87}"/>
          </ac:graphicFrameMkLst>
        </pc:graphicFrameChg>
      </pc:sldChg>
      <pc:sldChg chg="addSp delSp modSp new mod ord modTransition modClrScheme chgLayout">
        <pc:chgData name="Anthony Thain" userId="b393f828-80bc-408f-b62f-cc8d75606a15" providerId="ADAL" clId="{315612FB-FB91-43CD-82D6-16AAF217B50A}" dt="2022-01-04T04:09:37.549" v="3471"/>
        <pc:sldMkLst>
          <pc:docMk/>
          <pc:sldMk cId="1702708518" sldId="283"/>
        </pc:sldMkLst>
        <pc:spChg chg="del mod ord">
          <ac:chgData name="Anthony Thain" userId="b393f828-80bc-408f-b62f-cc8d75606a15" providerId="ADAL" clId="{315612FB-FB91-43CD-82D6-16AAF217B50A}" dt="2021-12-17T03:32:22.215" v="212" actId="700"/>
          <ac:spMkLst>
            <pc:docMk/>
            <pc:sldMk cId="1702708518" sldId="283"/>
            <ac:spMk id="2" creationId="{9E9B03ED-F51E-479E-917B-B5F6EF83A47C}"/>
          </ac:spMkLst>
        </pc:spChg>
        <pc:spChg chg="del mod ord">
          <ac:chgData name="Anthony Thain" userId="b393f828-80bc-408f-b62f-cc8d75606a15" providerId="ADAL" clId="{315612FB-FB91-43CD-82D6-16AAF217B50A}" dt="2021-12-17T03:32:22.215" v="212" actId="700"/>
          <ac:spMkLst>
            <pc:docMk/>
            <pc:sldMk cId="1702708518" sldId="283"/>
            <ac:spMk id="3" creationId="{D8CBF203-4709-4E2B-969D-8327D41C1277}"/>
          </ac:spMkLst>
        </pc:spChg>
        <pc:spChg chg="del">
          <ac:chgData name="Anthony Thain" userId="b393f828-80bc-408f-b62f-cc8d75606a15" providerId="ADAL" clId="{315612FB-FB91-43CD-82D6-16AAF217B50A}" dt="2021-12-17T03:32:22.215" v="212" actId="700"/>
          <ac:spMkLst>
            <pc:docMk/>
            <pc:sldMk cId="1702708518" sldId="283"/>
            <ac:spMk id="4" creationId="{4FA8A2B6-340E-4658-8B89-D8F904619CF7}"/>
          </ac:spMkLst>
        </pc:spChg>
        <pc:spChg chg="add del mod ord">
          <ac:chgData name="Anthony Thain" userId="b393f828-80bc-408f-b62f-cc8d75606a15" providerId="ADAL" clId="{315612FB-FB91-43CD-82D6-16AAF217B50A}" dt="2021-12-17T03:32:26.545" v="213" actId="700"/>
          <ac:spMkLst>
            <pc:docMk/>
            <pc:sldMk cId="1702708518" sldId="283"/>
            <ac:spMk id="5" creationId="{5ED4DD13-6E37-4B32-BC94-556A6CB34EE8}"/>
          </ac:spMkLst>
        </pc:spChg>
        <pc:spChg chg="add del mod ord">
          <ac:chgData name="Anthony Thain" userId="b393f828-80bc-408f-b62f-cc8d75606a15" providerId="ADAL" clId="{315612FB-FB91-43CD-82D6-16AAF217B50A}" dt="2021-12-17T03:32:26.545" v="213" actId="700"/>
          <ac:spMkLst>
            <pc:docMk/>
            <pc:sldMk cId="1702708518" sldId="283"/>
            <ac:spMk id="6" creationId="{FB9D1299-79A3-47E1-980B-55D8DFDDC459}"/>
          </ac:spMkLst>
        </pc:spChg>
        <pc:spChg chg="add mod ord">
          <ac:chgData name="Anthony Thain" userId="b393f828-80bc-408f-b62f-cc8d75606a15" providerId="ADAL" clId="{315612FB-FB91-43CD-82D6-16AAF217B50A}" dt="2022-01-04T00:14:58.171" v="2988" actId="20577"/>
          <ac:spMkLst>
            <pc:docMk/>
            <pc:sldMk cId="1702708518" sldId="283"/>
            <ac:spMk id="7" creationId="{5D71C140-A161-46D2-B277-87BC3DFD420A}"/>
          </ac:spMkLst>
        </pc:spChg>
        <pc:spChg chg="add mod ord">
          <ac:chgData name="Anthony Thain" userId="b393f828-80bc-408f-b62f-cc8d75606a15" providerId="ADAL" clId="{315612FB-FB91-43CD-82D6-16AAF217B50A}" dt="2022-01-04T00:15:39.738" v="3014" actId="6549"/>
          <ac:spMkLst>
            <pc:docMk/>
            <pc:sldMk cId="1702708518" sldId="283"/>
            <ac:spMk id="8" creationId="{C9409066-8B34-4BC0-84B6-6FA5A070630C}"/>
          </ac:spMkLst>
        </pc:spChg>
        <pc:inkChg chg="add del">
          <ac:chgData name="Anthony Thain" userId="b393f828-80bc-408f-b62f-cc8d75606a15" providerId="ADAL" clId="{315612FB-FB91-43CD-82D6-16AAF217B50A}" dt="2021-12-21T03:24:57.261" v="711" actId="9405"/>
          <ac:inkMkLst>
            <pc:docMk/>
            <pc:sldMk cId="1702708518" sldId="283"/>
            <ac:inkMk id="2" creationId="{2BED3F74-5F2E-4240-A170-52C9722C7619}"/>
          </ac:inkMkLst>
        </pc:inkChg>
      </pc:sldChg>
      <pc:sldChg chg="addSp delSp modSp new mod modTransition modClrScheme modAnim chgLayout">
        <pc:chgData name="Anthony Thain" userId="b393f828-80bc-408f-b62f-cc8d75606a15" providerId="ADAL" clId="{315612FB-FB91-43CD-82D6-16AAF217B50A}" dt="2022-01-04T04:14:27.432" v="3474" actId="207"/>
        <pc:sldMkLst>
          <pc:docMk/>
          <pc:sldMk cId="142220723" sldId="284"/>
        </pc:sldMkLst>
        <pc:spChg chg="mod ord">
          <ac:chgData name="Anthony Thain" userId="b393f828-80bc-408f-b62f-cc8d75606a15" providerId="ADAL" clId="{315612FB-FB91-43CD-82D6-16AAF217B50A}" dt="2022-01-04T04:09:54.098" v="3473" actId="20577"/>
          <ac:spMkLst>
            <pc:docMk/>
            <pc:sldMk cId="142220723" sldId="284"/>
            <ac:spMk id="2" creationId="{F8D8F18D-08AC-4A87-82D3-8E5110687AEF}"/>
          </ac:spMkLst>
        </pc:spChg>
        <pc:spChg chg="mod ord">
          <ac:chgData name="Anthony Thain" userId="b393f828-80bc-408f-b62f-cc8d75606a15" providerId="ADAL" clId="{315612FB-FB91-43CD-82D6-16AAF217B50A}" dt="2022-01-04T03:37:48.225" v="3411" actId="15"/>
          <ac:spMkLst>
            <pc:docMk/>
            <pc:sldMk cId="142220723" sldId="284"/>
            <ac:spMk id="3" creationId="{A23AE788-374B-4EEF-9B8A-EA00ECFED397}"/>
          </ac:spMkLst>
        </pc:spChg>
        <pc:spChg chg="add del mod ord">
          <ac:chgData name="Anthony Thain" userId="b393f828-80bc-408f-b62f-cc8d75606a15" providerId="ADAL" clId="{315612FB-FB91-43CD-82D6-16AAF217B50A}" dt="2022-01-04T04:14:27.432" v="3474" actId="207"/>
          <ac:spMkLst>
            <pc:docMk/>
            <pc:sldMk cId="142220723" sldId="284"/>
            <ac:spMk id="4" creationId="{16EB0D73-543B-4E7A-8ED6-2E56EB97B9E4}"/>
          </ac:spMkLst>
        </pc:spChg>
        <pc:spChg chg="add del mod">
          <ac:chgData name="Anthony Thain" userId="b393f828-80bc-408f-b62f-cc8d75606a15" providerId="ADAL" clId="{315612FB-FB91-43CD-82D6-16AAF217B50A}" dt="2022-01-04T00:21:44.206" v="3055"/>
          <ac:spMkLst>
            <pc:docMk/>
            <pc:sldMk cId="142220723" sldId="284"/>
            <ac:spMk id="5" creationId="{FBA0B172-9E03-449D-9EF5-B3F654CF5186}"/>
          </ac:spMkLst>
        </pc:spChg>
      </pc:sldChg>
      <pc:sldChg chg="addSp modSp new mod modTransition modClrScheme modAnim chgLayout">
        <pc:chgData name="Anthony Thain" userId="b393f828-80bc-408f-b62f-cc8d75606a15" providerId="ADAL" clId="{315612FB-FB91-43CD-82D6-16AAF217B50A}" dt="2022-01-04T03:40:32.530" v="3453"/>
        <pc:sldMkLst>
          <pc:docMk/>
          <pc:sldMk cId="3427544659" sldId="285"/>
        </pc:sldMkLst>
        <pc:spChg chg="mod ord">
          <ac:chgData name="Anthony Thain" userId="b393f828-80bc-408f-b62f-cc8d75606a15" providerId="ADAL" clId="{315612FB-FB91-43CD-82D6-16AAF217B50A}" dt="2021-12-21T04:06:39.184" v="1512" actId="700"/>
          <ac:spMkLst>
            <pc:docMk/>
            <pc:sldMk cId="3427544659" sldId="285"/>
            <ac:spMk id="2" creationId="{8B83819C-3961-42C0-9BDB-57E8B189CA56}"/>
          </ac:spMkLst>
        </pc:spChg>
        <pc:spChg chg="mod ord">
          <ac:chgData name="Anthony Thain" userId="b393f828-80bc-408f-b62f-cc8d75606a15" providerId="ADAL" clId="{315612FB-FB91-43CD-82D6-16AAF217B50A}" dt="2022-01-04T03:27:05.549" v="3279" actId="20577"/>
          <ac:spMkLst>
            <pc:docMk/>
            <pc:sldMk cId="3427544659" sldId="285"/>
            <ac:spMk id="3" creationId="{D55B5F26-9420-44B7-A5AD-E71E4C607578}"/>
          </ac:spMkLst>
        </pc:spChg>
        <pc:spChg chg="add mod ord">
          <ac:chgData name="Anthony Thain" userId="b393f828-80bc-408f-b62f-cc8d75606a15" providerId="ADAL" clId="{315612FB-FB91-43CD-82D6-16AAF217B50A}" dt="2022-01-04T03:26:09.698" v="3197" actId="6549"/>
          <ac:spMkLst>
            <pc:docMk/>
            <pc:sldMk cId="3427544659" sldId="285"/>
            <ac:spMk id="4" creationId="{2ACB9FF6-7D48-4DEB-99A7-D49510E42643}"/>
          </ac:spMkLst>
        </pc:spChg>
      </pc:sldChg>
      <pc:sldChg chg="addSp delSp modSp new mod modTransition modClrScheme modAnim chgLayout">
        <pc:chgData name="Anthony Thain" userId="b393f828-80bc-408f-b62f-cc8d75606a15" providerId="ADAL" clId="{315612FB-FB91-43CD-82D6-16AAF217B50A}" dt="2022-01-04T04:08:56.602" v="3467" actId="14100"/>
        <pc:sldMkLst>
          <pc:docMk/>
          <pc:sldMk cId="2492369203" sldId="286"/>
        </pc:sldMkLst>
        <pc:spChg chg="mod ord">
          <ac:chgData name="Anthony Thain" userId="b393f828-80bc-408f-b62f-cc8d75606a15" providerId="ADAL" clId="{315612FB-FB91-43CD-82D6-16AAF217B50A}" dt="2021-12-21T04:09:08.489" v="1711" actId="700"/>
          <ac:spMkLst>
            <pc:docMk/>
            <pc:sldMk cId="2492369203" sldId="286"/>
            <ac:spMk id="2" creationId="{5FF03AED-18C3-4BD8-8B8F-4BE9064A97F3}"/>
          </ac:spMkLst>
        </pc:spChg>
        <pc:spChg chg="mod ord">
          <ac:chgData name="Anthony Thain" userId="b393f828-80bc-408f-b62f-cc8d75606a15" providerId="ADAL" clId="{315612FB-FB91-43CD-82D6-16AAF217B50A}" dt="2022-01-04T04:08:54.342" v="3466" actId="14100"/>
          <ac:spMkLst>
            <pc:docMk/>
            <pc:sldMk cId="2492369203" sldId="286"/>
            <ac:spMk id="3" creationId="{7A8C8D98-0E61-4A13-B289-2FB59A67E7DF}"/>
          </ac:spMkLst>
        </pc:spChg>
        <pc:spChg chg="add mod ord">
          <ac:chgData name="Anthony Thain" userId="b393f828-80bc-408f-b62f-cc8d75606a15" providerId="ADAL" clId="{315612FB-FB91-43CD-82D6-16AAF217B50A}" dt="2022-01-04T04:08:56.602" v="3467" actId="14100"/>
          <ac:spMkLst>
            <pc:docMk/>
            <pc:sldMk cId="2492369203" sldId="286"/>
            <ac:spMk id="4" creationId="{55D7051E-D22A-4A59-AD66-9C8B0A31E831}"/>
          </ac:spMkLst>
        </pc:spChg>
        <pc:spChg chg="add del">
          <ac:chgData name="Anthony Thain" userId="b393f828-80bc-408f-b62f-cc8d75606a15" providerId="ADAL" clId="{315612FB-FB91-43CD-82D6-16AAF217B50A}" dt="2021-12-17T03:34:32.568" v="384" actId="22"/>
          <ac:spMkLst>
            <pc:docMk/>
            <pc:sldMk cId="2492369203" sldId="286"/>
            <ac:spMk id="5" creationId="{005A3492-2557-425A-8774-EB0EF85011E1}"/>
          </ac:spMkLst>
        </pc:spChg>
      </pc:sldChg>
      <pc:sldChg chg="modSp new mod modTransition">
        <pc:chgData name="Anthony Thain" userId="b393f828-80bc-408f-b62f-cc8d75606a15" providerId="ADAL" clId="{315612FB-FB91-43CD-82D6-16AAF217B50A}" dt="2022-01-04T03:39:17.102" v="3438"/>
        <pc:sldMkLst>
          <pc:docMk/>
          <pc:sldMk cId="476953563" sldId="287"/>
        </pc:sldMkLst>
        <pc:spChg chg="mod">
          <ac:chgData name="Anthony Thain" userId="b393f828-80bc-408f-b62f-cc8d75606a15" providerId="ADAL" clId="{315612FB-FB91-43CD-82D6-16AAF217B50A}" dt="2021-12-17T03:35:00.065" v="430" actId="20577"/>
          <ac:spMkLst>
            <pc:docMk/>
            <pc:sldMk cId="476953563" sldId="287"/>
            <ac:spMk id="2" creationId="{C3D44AA7-084E-4684-A90F-B50AA9768D88}"/>
          </ac:spMkLst>
        </pc:spChg>
        <pc:spChg chg="mod">
          <ac:chgData name="Anthony Thain" userId="b393f828-80bc-408f-b62f-cc8d75606a15" providerId="ADAL" clId="{315612FB-FB91-43CD-82D6-16AAF217B50A}" dt="2022-01-04T03:38:20.154" v="3428" actId="313"/>
          <ac:spMkLst>
            <pc:docMk/>
            <pc:sldMk cId="476953563" sldId="287"/>
            <ac:spMk id="3" creationId="{5E20D036-D88D-4ABF-85FE-2C031A94ADFA}"/>
          </ac:spMkLst>
        </pc:spChg>
      </pc:sldChg>
      <pc:sldChg chg="modSp new mod modTransition">
        <pc:chgData name="Anthony Thain" userId="b393f828-80bc-408f-b62f-cc8d75606a15" providerId="ADAL" clId="{315612FB-FB91-43CD-82D6-16AAF217B50A}" dt="2022-01-04T04:09:18.382" v="3469" actId="6549"/>
        <pc:sldMkLst>
          <pc:docMk/>
          <pc:sldMk cId="412947564" sldId="288"/>
        </pc:sldMkLst>
        <pc:spChg chg="mod">
          <ac:chgData name="Anthony Thain" userId="b393f828-80bc-408f-b62f-cc8d75606a15" providerId="ADAL" clId="{315612FB-FB91-43CD-82D6-16AAF217B50A}" dt="2021-12-17T03:35:09.145" v="448" actId="20577"/>
          <ac:spMkLst>
            <pc:docMk/>
            <pc:sldMk cId="412947564" sldId="288"/>
            <ac:spMk id="2" creationId="{E9B11108-0774-4CF0-BE75-86573AF04FE1}"/>
          </ac:spMkLst>
        </pc:spChg>
        <pc:spChg chg="mod">
          <ac:chgData name="Anthony Thain" userId="b393f828-80bc-408f-b62f-cc8d75606a15" providerId="ADAL" clId="{315612FB-FB91-43CD-82D6-16AAF217B50A}" dt="2022-01-04T04:09:18.382" v="3469" actId="6549"/>
          <ac:spMkLst>
            <pc:docMk/>
            <pc:sldMk cId="412947564" sldId="288"/>
            <ac:spMk id="3" creationId="{771DAAE8-907C-4CA7-A43C-52F7E9C324B9}"/>
          </ac:spMkLst>
        </pc:spChg>
      </pc:sldChg>
      <pc:sldChg chg="addSp delSp modSp add del mod chgLayout">
        <pc:chgData name="Anthony Thain" userId="b393f828-80bc-408f-b62f-cc8d75606a15" providerId="ADAL" clId="{315612FB-FB91-43CD-82D6-16AAF217B50A}" dt="2021-12-21T03:20:42.135" v="698" actId="47"/>
        <pc:sldMkLst>
          <pc:docMk/>
          <pc:sldMk cId="4122999167" sldId="289"/>
        </pc:sldMkLst>
        <pc:spChg chg="mod ord">
          <ac:chgData name="Anthony Thain" userId="b393f828-80bc-408f-b62f-cc8d75606a15" providerId="ADAL" clId="{315612FB-FB91-43CD-82D6-16AAF217B50A}" dt="2021-12-21T03:16:17.268" v="612" actId="700"/>
          <ac:spMkLst>
            <pc:docMk/>
            <pc:sldMk cId="4122999167" sldId="289"/>
            <ac:spMk id="2" creationId="{9DBC1CBF-BB88-471D-B36A-496422FB1D38}"/>
          </ac:spMkLst>
        </pc:spChg>
        <pc:spChg chg="add del mod ord">
          <ac:chgData name="Anthony Thain" userId="b393f828-80bc-408f-b62f-cc8d75606a15" providerId="ADAL" clId="{315612FB-FB91-43CD-82D6-16AAF217B50A}" dt="2021-12-21T03:16:17.268" v="612" actId="700"/>
          <ac:spMkLst>
            <pc:docMk/>
            <pc:sldMk cId="4122999167" sldId="289"/>
            <ac:spMk id="14" creationId="{55E4CA94-B065-4B75-8558-E1C2BCD49070}"/>
          </ac:spMkLst>
        </pc:spChg>
        <pc:graphicFrameChg chg="add del mod">
          <ac:chgData name="Anthony Thain" userId="b393f828-80bc-408f-b62f-cc8d75606a15" providerId="ADAL" clId="{315612FB-FB91-43CD-82D6-16AAF217B50A}" dt="2021-12-21T03:19:07.217" v="658" actId="21"/>
          <ac:graphicFrameMkLst>
            <pc:docMk/>
            <pc:sldMk cId="4122999167" sldId="289"/>
            <ac:graphicFrameMk id="3" creationId="{353BFBD5-E8C4-4506-875B-F5770F6E39C9}"/>
          </ac:graphicFrameMkLst>
        </pc:graphicFrameChg>
        <pc:graphicFrameChg chg="add del mod">
          <ac:chgData name="Anthony Thain" userId="b393f828-80bc-408f-b62f-cc8d75606a15" providerId="ADAL" clId="{315612FB-FB91-43CD-82D6-16AAF217B50A}" dt="2021-12-21T03:19:00.054" v="655" actId="21"/>
          <ac:graphicFrameMkLst>
            <pc:docMk/>
            <pc:sldMk cId="4122999167" sldId="289"/>
            <ac:graphicFrameMk id="4" creationId="{1DE67C66-7F03-4BA6-8BF0-FAAF464F5691}"/>
          </ac:graphicFrameMkLst>
        </pc:graphicFrameChg>
        <pc:graphicFrameChg chg="del">
          <ac:chgData name="Anthony Thain" userId="b393f828-80bc-408f-b62f-cc8d75606a15" providerId="ADAL" clId="{315612FB-FB91-43CD-82D6-16AAF217B50A}" dt="2021-12-21T03:03:12.922" v="523" actId="478"/>
          <ac:graphicFrameMkLst>
            <pc:docMk/>
            <pc:sldMk cId="4122999167" sldId="289"/>
            <ac:graphicFrameMk id="6" creationId="{2B07648D-DF8A-4835-856E-2D1DCC76CEFD}"/>
          </ac:graphicFrameMkLst>
        </pc:graphicFrameChg>
        <pc:graphicFrameChg chg="del">
          <ac:chgData name="Anthony Thain" userId="b393f828-80bc-408f-b62f-cc8d75606a15" providerId="ADAL" clId="{315612FB-FB91-43CD-82D6-16AAF217B50A}" dt="2021-12-21T03:03:13.624" v="525" actId="478"/>
          <ac:graphicFrameMkLst>
            <pc:docMk/>
            <pc:sldMk cId="4122999167" sldId="289"/>
            <ac:graphicFrameMk id="7" creationId="{B9473581-91B9-4CB8-A5FC-64240DB6442F}"/>
          </ac:graphicFrameMkLst>
        </pc:graphicFrameChg>
        <pc:graphicFrameChg chg="del">
          <ac:chgData name="Anthony Thain" userId="b393f828-80bc-408f-b62f-cc8d75606a15" providerId="ADAL" clId="{315612FB-FB91-43CD-82D6-16AAF217B50A}" dt="2021-12-21T03:03:13.288" v="524" actId="478"/>
          <ac:graphicFrameMkLst>
            <pc:docMk/>
            <pc:sldMk cId="4122999167" sldId="289"/>
            <ac:graphicFrameMk id="8" creationId="{D821397B-86D3-49E8-8913-2BE1B0103CA2}"/>
          </ac:graphicFrameMkLst>
        </pc:graphicFrameChg>
        <pc:graphicFrameChg chg="add del mod">
          <ac:chgData name="Anthony Thain" userId="b393f828-80bc-408f-b62f-cc8d75606a15" providerId="ADAL" clId="{315612FB-FB91-43CD-82D6-16AAF217B50A}" dt="2021-12-21T03:16:20.133" v="620"/>
          <ac:graphicFrameMkLst>
            <pc:docMk/>
            <pc:sldMk cId="4122999167" sldId="289"/>
            <ac:graphicFrameMk id="12" creationId="{B56A3571-A0AC-4763-9671-9CC17A126DF8}"/>
          </ac:graphicFrameMkLst>
        </pc:graphicFrameChg>
        <pc:graphicFrameChg chg="add del mod">
          <ac:chgData name="Anthony Thain" userId="b393f828-80bc-408f-b62f-cc8d75606a15" providerId="ADAL" clId="{315612FB-FB91-43CD-82D6-16AAF217B50A}" dt="2021-12-21T03:15:25.664" v="601"/>
          <ac:graphicFrameMkLst>
            <pc:docMk/>
            <pc:sldMk cId="4122999167" sldId="289"/>
            <ac:graphicFrameMk id="13" creationId="{D9CC74D2-E542-467F-99E9-45E22BB14946}"/>
          </ac:graphicFrameMkLst>
        </pc:graphicFrameChg>
        <pc:picChg chg="add del mod">
          <ac:chgData name="Anthony Thain" userId="b393f828-80bc-408f-b62f-cc8d75606a15" providerId="ADAL" clId="{315612FB-FB91-43CD-82D6-16AAF217B50A}" dt="2021-12-21T03:16:17.059" v="611" actId="931"/>
          <ac:picMkLst>
            <pc:docMk/>
            <pc:sldMk cId="4122999167" sldId="289"/>
            <ac:picMk id="16" creationId="{47995FA3-5209-447A-A7F8-C734AB0AEB8A}"/>
          </ac:picMkLst>
        </pc:picChg>
        <pc:inkChg chg="add del">
          <ac:chgData name="Anthony Thain" userId="b393f828-80bc-408f-b62f-cc8d75606a15" providerId="ADAL" clId="{315612FB-FB91-43CD-82D6-16AAF217B50A}" dt="2021-12-21T03:16:18.446" v="616" actId="478"/>
          <ac:inkMkLst>
            <pc:docMk/>
            <pc:sldMk cId="4122999167" sldId="289"/>
            <ac:inkMk id="5" creationId="{F57F2D7C-9AB8-4A23-817A-86E4EFF09D3C}"/>
          </ac:inkMkLst>
        </pc:inkChg>
        <pc:inkChg chg="add del">
          <ac:chgData name="Anthony Thain" userId="b393f828-80bc-408f-b62f-cc8d75606a15" providerId="ADAL" clId="{315612FB-FB91-43CD-82D6-16AAF217B50A}" dt="2021-12-21T03:16:17.992" v="615" actId="478"/>
          <ac:inkMkLst>
            <pc:docMk/>
            <pc:sldMk cId="4122999167" sldId="289"/>
            <ac:inkMk id="9" creationId="{2FBC6A06-5A7C-44B8-8056-1420EBB0781D}"/>
          </ac:inkMkLst>
        </pc:inkChg>
        <pc:inkChg chg="add del">
          <ac:chgData name="Anthony Thain" userId="b393f828-80bc-408f-b62f-cc8d75606a15" providerId="ADAL" clId="{315612FB-FB91-43CD-82D6-16AAF217B50A}" dt="2021-12-21T03:16:17.988" v="614" actId="478"/>
          <ac:inkMkLst>
            <pc:docMk/>
            <pc:sldMk cId="4122999167" sldId="289"/>
            <ac:inkMk id="10" creationId="{A73D0F2C-9848-40F1-A24D-1758921D563C}"/>
          </ac:inkMkLst>
        </pc:inkChg>
        <pc:inkChg chg="add del">
          <ac:chgData name="Anthony Thain" userId="b393f828-80bc-408f-b62f-cc8d75606a15" providerId="ADAL" clId="{315612FB-FB91-43CD-82D6-16AAF217B50A}" dt="2021-12-21T03:16:17.498" v="613" actId="478"/>
          <ac:inkMkLst>
            <pc:docMk/>
            <pc:sldMk cId="4122999167" sldId="289"/>
            <ac:inkMk id="11" creationId="{5EAFC6D2-5AC0-493B-88FA-8AA211CFF12A}"/>
          </ac:inkMkLst>
        </pc:inkChg>
      </pc:sldChg>
      <pc:sldChg chg="addSp delSp modSp del mod modTransition">
        <pc:chgData name="Anthony Thain" userId="b393f828-80bc-408f-b62f-cc8d75606a15" providerId="ADAL" clId="{315612FB-FB91-43CD-82D6-16AAF217B50A}" dt="2022-01-04T04:09:06.382" v="3468" actId="47"/>
        <pc:sldMkLst>
          <pc:docMk/>
          <pc:sldMk cId="180317363" sldId="290"/>
        </pc:sldMkLst>
        <pc:spChg chg="mod">
          <ac:chgData name="Anthony Thain" userId="b393f828-80bc-408f-b62f-cc8d75606a15" providerId="ADAL" clId="{315612FB-FB91-43CD-82D6-16AAF217B50A}" dt="2021-12-21T03:19:19.270" v="671" actId="20577"/>
          <ac:spMkLst>
            <pc:docMk/>
            <pc:sldMk cId="180317363" sldId="290"/>
            <ac:spMk id="2" creationId="{9DBC1CBF-BB88-471D-B36A-496422FB1D38}"/>
          </ac:spMkLst>
        </pc:spChg>
        <pc:graphicFrameChg chg="add mod">
          <ac:chgData name="Anthony Thain" userId="b393f828-80bc-408f-b62f-cc8d75606a15" providerId="ADAL" clId="{315612FB-FB91-43CD-82D6-16AAF217B50A}" dt="2021-12-21T03:19:14.800" v="661" actId="1076"/>
          <ac:graphicFrameMkLst>
            <pc:docMk/>
            <pc:sldMk cId="180317363" sldId="290"/>
            <ac:graphicFrameMk id="14" creationId="{B1829BD2-6D24-45EC-8A50-30F894C7B4A4}"/>
          </ac:graphicFrameMkLst>
        </pc:graphicFrameChg>
        <pc:graphicFrameChg chg="add mod">
          <ac:chgData name="Anthony Thain" userId="b393f828-80bc-408f-b62f-cc8d75606a15" providerId="ADAL" clId="{315612FB-FB91-43CD-82D6-16AAF217B50A}" dt="2021-12-21T03:19:13.536" v="660" actId="1076"/>
          <ac:graphicFrameMkLst>
            <pc:docMk/>
            <pc:sldMk cId="180317363" sldId="290"/>
            <ac:graphicFrameMk id="16" creationId="{367DD354-98AA-4319-99E6-10A58A2A24C9}"/>
          </ac:graphicFrameMkLst>
        </pc:graphicFrameChg>
        <pc:graphicFrameChg chg="del">
          <ac:chgData name="Anthony Thain" userId="b393f828-80bc-408f-b62f-cc8d75606a15" providerId="ADAL" clId="{315612FB-FB91-43CD-82D6-16AAF217B50A}" dt="2021-12-21T03:18:57.614" v="654" actId="478"/>
          <ac:graphicFrameMkLst>
            <pc:docMk/>
            <pc:sldMk cId="180317363" sldId="290"/>
            <ac:graphicFrameMk id="18" creationId="{62F2B5CC-B7C3-4001-B9BE-D992BD1C6CB4}"/>
          </ac:graphicFrameMkLst>
        </pc:graphicFrameChg>
        <pc:inkChg chg="add">
          <ac:chgData name="Anthony Thain" userId="b393f828-80bc-408f-b62f-cc8d75606a15" providerId="ADAL" clId="{315612FB-FB91-43CD-82D6-16AAF217B50A}" dt="2021-12-21T03:21:57.528" v="708" actId="9405"/>
          <ac:inkMkLst>
            <pc:docMk/>
            <pc:sldMk cId="180317363" sldId="290"/>
            <ac:inkMk id="3" creationId="{09F02E85-2F15-45AC-B007-90822F2B5EEC}"/>
          </ac:inkMkLst>
        </pc:inkChg>
        <pc:inkChg chg="add">
          <ac:chgData name="Anthony Thain" userId="b393f828-80bc-408f-b62f-cc8d75606a15" providerId="ADAL" clId="{315612FB-FB91-43CD-82D6-16AAF217B50A}" dt="2021-12-21T03:22:49.105" v="709" actId="9405"/>
          <ac:inkMkLst>
            <pc:docMk/>
            <pc:sldMk cId="180317363" sldId="290"/>
            <ac:inkMk id="4" creationId="{7B8F05D6-72DC-47F9-AFCE-29105620BAE5}"/>
          </ac:inkMkLst>
        </pc:inkChg>
      </pc:sldChg>
      <pc:sldChg chg="addSp delSp modSp add del mod setBg delDesignElem">
        <pc:chgData name="Anthony Thain" userId="b393f828-80bc-408f-b62f-cc8d75606a15" providerId="ADAL" clId="{315612FB-FB91-43CD-82D6-16AAF217B50A}" dt="2021-12-21T03:16:23.395" v="624"/>
        <pc:sldMkLst>
          <pc:docMk/>
          <pc:sldMk cId="3259343000" sldId="290"/>
        </pc:sldMkLst>
        <pc:spChg chg="add del mod">
          <ac:chgData name="Anthony Thain" userId="b393f828-80bc-408f-b62f-cc8d75606a15" providerId="ADAL" clId="{315612FB-FB91-43CD-82D6-16AAF217B50A}" dt="2021-12-21T03:16:21.547" v="623" actId="478"/>
          <ac:spMkLst>
            <pc:docMk/>
            <pc:sldMk cId="3259343000" sldId="290"/>
            <ac:spMk id="4" creationId="{9D2F5C10-3551-4D46-AAC7-97A3773AF28F}"/>
          </ac:spMkLst>
        </pc:spChg>
        <pc:spChg chg="add del">
          <ac:chgData name="Anthony Thain" userId="b393f828-80bc-408f-b62f-cc8d75606a15" providerId="ADAL" clId="{315612FB-FB91-43CD-82D6-16AAF217B50A}" dt="2021-12-21T03:16:23.395" v="624"/>
          <ac:spMkLst>
            <pc:docMk/>
            <pc:sldMk cId="3259343000" sldId="290"/>
            <ac:spMk id="15" creationId="{2928117C-9446-4E7F-AE62-95E0F6DB5B27}"/>
          </ac:spMkLst>
        </pc:spChg>
        <pc:spChg chg="add del">
          <ac:chgData name="Anthony Thain" userId="b393f828-80bc-408f-b62f-cc8d75606a15" providerId="ADAL" clId="{315612FB-FB91-43CD-82D6-16AAF217B50A}" dt="2021-12-21T03:16:23.395" v="624"/>
          <ac:spMkLst>
            <pc:docMk/>
            <pc:sldMk cId="3259343000" sldId="290"/>
            <ac:spMk id="17" creationId="{84D30AFB-4D71-48B0-AA00-28EE92363A5F}"/>
          </ac:spMkLst>
        </pc:spChg>
        <pc:spChg chg="add del">
          <ac:chgData name="Anthony Thain" userId="b393f828-80bc-408f-b62f-cc8d75606a15" providerId="ADAL" clId="{315612FB-FB91-43CD-82D6-16AAF217B50A}" dt="2021-12-21T03:16:23.395" v="624"/>
          <ac:spMkLst>
            <pc:docMk/>
            <pc:sldMk cId="3259343000" sldId="290"/>
            <ac:spMk id="19" creationId="{96A0B76F-8010-4C62-B4B6-C5FC438C059E}"/>
          </ac:spMkLst>
        </pc:spChg>
        <pc:spChg chg="add del">
          <ac:chgData name="Anthony Thain" userId="b393f828-80bc-408f-b62f-cc8d75606a15" providerId="ADAL" clId="{315612FB-FB91-43CD-82D6-16AAF217B50A}" dt="2021-12-21T03:16:23.395" v="624"/>
          <ac:spMkLst>
            <pc:docMk/>
            <pc:sldMk cId="3259343000" sldId="290"/>
            <ac:spMk id="21" creationId="{9FC936C0-4624-438D-BDD0-6B296BD6409D}"/>
          </ac:spMkLst>
        </pc:spChg>
        <pc:spChg chg="add del">
          <ac:chgData name="Anthony Thain" userId="b393f828-80bc-408f-b62f-cc8d75606a15" providerId="ADAL" clId="{315612FB-FB91-43CD-82D6-16AAF217B50A}" dt="2021-12-21T03:16:23.395" v="624"/>
          <ac:spMkLst>
            <pc:docMk/>
            <pc:sldMk cId="3259343000" sldId="290"/>
            <ac:spMk id="23" creationId="{683F1FFD-1AA8-4EC2-97B9-FEC7564F489B}"/>
          </ac:spMkLst>
        </pc:spChg>
        <pc:spChg chg="add del">
          <ac:chgData name="Anthony Thain" userId="b393f828-80bc-408f-b62f-cc8d75606a15" providerId="ADAL" clId="{315612FB-FB91-43CD-82D6-16AAF217B50A}" dt="2021-12-21T03:16:23.395" v="624"/>
          <ac:spMkLst>
            <pc:docMk/>
            <pc:sldMk cId="3259343000" sldId="290"/>
            <ac:spMk id="25" creationId="{8FF0F8A7-C9E3-49D9-A67E-09FF582C7821}"/>
          </ac:spMkLst>
        </pc:spChg>
        <pc:grpChg chg="add del">
          <ac:chgData name="Anthony Thain" userId="b393f828-80bc-408f-b62f-cc8d75606a15" providerId="ADAL" clId="{315612FB-FB91-43CD-82D6-16AAF217B50A}" dt="2021-12-21T03:16:23.395" v="624"/>
          <ac:grpSpMkLst>
            <pc:docMk/>
            <pc:sldMk cId="3259343000" sldId="290"/>
            <ac:grpSpMk id="27" creationId="{A4274C20-A98B-4AC3-B16A-B7F41CB582DC}"/>
          </ac:grpSpMkLst>
        </pc:grpChg>
        <pc:graphicFrameChg chg="add del">
          <ac:chgData name="Anthony Thain" userId="b393f828-80bc-408f-b62f-cc8d75606a15" providerId="ADAL" clId="{315612FB-FB91-43CD-82D6-16AAF217B50A}" dt="2021-12-21T03:16:21.547" v="623" actId="478"/>
          <ac:graphicFrameMkLst>
            <pc:docMk/>
            <pc:sldMk cId="3259343000" sldId="290"/>
            <ac:graphicFrameMk id="24" creationId="{4D2ECE1C-4401-4887-AE71-2730CD95D04A}"/>
          </ac:graphicFrameMkLst>
        </pc:graphicFrameChg>
      </pc:sldChg>
      <pc:sldChg chg="addSp delSp add del setBg delDesignElem">
        <pc:chgData name="Anthony Thain" userId="b393f828-80bc-408f-b62f-cc8d75606a15" providerId="ADAL" clId="{315612FB-FB91-43CD-82D6-16AAF217B50A}" dt="2021-12-21T03:16:32.679" v="633"/>
        <pc:sldMkLst>
          <pc:docMk/>
          <pc:sldMk cId="3407341348" sldId="290"/>
        </pc:sldMkLst>
        <pc:spChg chg="add del">
          <ac:chgData name="Anthony Thain" userId="b393f828-80bc-408f-b62f-cc8d75606a15" providerId="ADAL" clId="{315612FB-FB91-43CD-82D6-16AAF217B50A}" dt="2021-12-21T03:16:32.679" v="633"/>
          <ac:spMkLst>
            <pc:docMk/>
            <pc:sldMk cId="3407341348" sldId="290"/>
            <ac:spMk id="15" creationId="{2928117C-9446-4E7F-AE62-95E0F6DB5B27}"/>
          </ac:spMkLst>
        </pc:spChg>
        <pc:spChg chg="add del">
          <ac:chgData name="Anthony Thain" userId="b393f828-80bc-408f-b62f-cc8d75606a15" providerId="ADAL" clId="{315612FB-FB91-43CD-82D6-16AAF217B50A}" dt="2021-12-21T03:16:32.679" v="633"/>
          <ac:spMkLst>
            <pc:docMk/>
            <pc:sldMk cId="3407341348" sldId="290"/>
            <ac:spMk id="17" creationId="{84D30AFB-4D71-48B0-AA00-28EE92363A5F}"/>
          </ac:spMkLst>
        </pc:spChg>
        <pc:spChg chg="add del">
          <ac:chgData name="Anthony Thain" userId="b393f828-80bc-408f-b62f-cc8d75606a15" providerId="ADAL" clId="{315612FB-FB91-43CD-82D6-16AAF217B50A}" dt="2021-12-21T03:16:32.679" v="633"/>
          <ac:spMkLst>
            <pc:docMk/>
            <pc:sldMk cId="3407341348" sldId="290"/>
            <ac:spMk id="19" creationId="{96A0B76F-8010-4C62-B4B6-C5FC438C059E}"/>
          </ac:spMkLst>
        </pc:spChg>
        <pc:spChg chg="add del">
          <ac:chgData name="Anthony Thain" userId="b393f828-80bc-408f-b62f-cc8d75606a15" providerId="ADAL" clId="{315612FB-FB91-43CD-82D6-16AAF217B50A}" dt="2021-12-21T03:16:32.679" v="633"/>
          <ac:spMkLst>
            <pc:docMk/>
            <pc:sldMk cId="3407341348" sldId="290"/>
            <ac:spMk id="21" creationId="{9FC936C0-4624-438D-BDD0-6B296BD6409D}"/>
          </ac:spMkLst>
        </pc:spChg>
        <pc:spChg chg="add del">
          <ac:chgData name="Anthony Thain" userId="b393f828-80bc-408f-b62f-cc8d75606a15" providerId="ADAL" clId="{315612FB-FB91-43CD-82D6-16AAF217B50A}" dt="2021-12-21T03:16:32.679" v="633"/>
          <ac:spMkLst>
            <pc:docMk/>
            <pc:sldMk cId="3407341348" sldId="290"/>
            <ac:spMk id="23" creationId="{683F1FFD-1AA8-4EC2-97B9-FEC7564F489B}"/>
          </ac:spMkLst>
        </pc:spChg>
        <pc:spChg chg="add del">
          <ac:chgData name="Anthony Thain" userId="b393f828-80bc-408f-b62f-cc8d75606a15" providerId="ADAL" clId="{315612FB-FB91-43CD-82D6-16AAF217B50A}" dt="2021-12-21T03:16:32.679" v="633"/>
          <ac:spMkLst>
            <pc:docMk/>
            <pc:sldMk cId="3407341348" sldId="290"/>
            <ac:spMk id="25" creationId="{8FF0F8A7-C9E3-49D9-A67E-09FF582C7821}"/>
          </ac:spMkLst>
        </pc:spChg>
        <pc:grpChg chg="add del">
          <ac:chgData name="Anthony Thain" userId="b393f828-80bc-408f-b62f-cc8d75606a15" providerId="ADAL" clId="{315612FB-FB91-43CD-82D6-16AAF217B50A}" dt="2021-12-21T03:16:32.679" v="633"/>
          <ac:grpSpMkLst>
            <pc:docMk/>
            <pc:sldMk cId="3407341348" sldId="290"/>
            <ac:grpSpMk id="27" creationId="{A4274C20-A98B-4AC3-B16A-B7F41CB582DC}"/>
          </ac:grpSpMkLst>
        </pc:grpChg>
      </pc:sldChg>
      <pc:sldChg chg="add del">
        <pc:chgData name="Anthony Thain" userId="b393f828-80bc-408f-b62f-cc8d75606a15" providerId="ADAL" clId="{315612FB-FB91-43CD-82D6-16AAF217B50A}" dt="2021-12-21T03:16:19.293" v="619"/>
        <pc:sldMkLst>
          <pc:docMk/>
          <pc:sldMk cId="3459511496" sldId="290"/>
        </pc:sldMkLst>
      </pc:sldChg>
      <pc:sldChg chg="del">
        <pc:chgData name="Anthony Thain" userId="b393f828-80bc-408f-b62f-cc8d75606a15" providerId="ADAL" clId="{315612FB-FB91-43CD-82D6-16AAF217B50A}" dt="2021-12-21T03:18:44.676" v="645" actId="47"/>
        <pc:sldMkLst>
          <pc:docMk/>
          <pc:sldMk cId="3953386534" sldId="290"/>
        </pc:sldMkLst>
      </pc:sldChg>
      <pc:sldChg chg="delSp add del setBg delDesignElem">
        <pc:chgData name="Anthony Thain" userId="b393f828-80bc-408f-b62f-cc8d75606a15" providerId="ADAL" clId="{315612FB-FB91-43CD-82D6-16AAF217B50A}" dt="2021-12-21T03:16:45.327" v="636" actId="47"/>
        <pc:sldMkLst>
          <pc:docMk/>
          <pc:sldMk cId="1271974115" sldId="291"/>
        </pc:sldMkLst>
        <pc:spChg chg="del">
          <ac:chgData name="Anthony Thain" userId="b393f828-80bc-408f-b62f-cc8d75606a15" providerId="ADAL" clId="{315612FB-FB91-43CD-82D6-16AAF217B50A}" dt="2021-12-21T03:16:40.319" v="635"/>
          <ac:spMkLst>
            <pc:docMk/>
            <pc:sldMk cId="1271974115" sldId="291"/>
            <ac:spMk id="15" creationId="{2928117C-9446-4E7F-AE62-95E0F6DB5B27}"/>
          </ac:spMkLst>
        </pc:spChg>
        <pc:spChg chg="del">
          <ac:chgData name="Anthony Thain" userId="b393f828-80bc-408f-b62f-cc8d75606a15" providerId="ADAL" clId="{315612FB-FB91-43CD-82D6-16AAF217B50A}" dt="2021-12-21T03:16:40.319" v="635"/>
          <ac:spMkLst>
            <pc:docMk/>
            <pc:sldMk cId="1271974115" sldId="291"/>
            <ac:spMk id="17" creationId="{84D30AFB-4D71-48B0-AA00-28EE92363A5F}"/>
          </ac:spMkLst>
        </pc:spChg>
        <pc:spChg chg="del">
          <ac:chgData name="Anthony Thain" userId="b393f828-80bc-408f-b62f-cc8d75606a15" providerId="ADAL" clId="{315612FB-FB91-43CD-82D6-16AAF217B50A}" dt="2021-12-21T03:16:40.319" v="635"/>
          <ac:spMkLst>
            <pc:docMk/>
            <pc:sldMk cId="1271974115" sldId="291"/>
            <ac:spMk id="19" creationId="{96A0B76F-8010-4C62-B4B6-C5FC438C059E}"/>
          </ac:spMkLst>
        </pc:spChg>
        <pc:spChg chg="del">
          <ac:chgData name="Anthony Thain" userId="b393f828-80bc-408f-b62f-cc8d75606a15" providerId="ADAL" clId="{315612FB-FB91-43CD-82D6-16AAF217B50A}" dt="2021-12-21T03:16:40.319" v="635"/>
          <ac:spMkLst>
            <pc:docMk/>
            <pc:sldMk cId="1271974115" sldId="291"/>
            <ac:spMk id="21" creationId="{9FC936C0-4624-438D-BDD0-6B296BD6409D}"/>
          </ac:spMkLst>
        </pc:spChg>
        <pc:spChg chg="del">
          <ac:chgData name="Anthony Thain" userId="b393f828-80bc-408f-b62f-cc8d75606a15" providerId="ADAL" clId="{315612FB-FB91-43CD-82D6-16AAF217B50A}" dt="2021-12-21T03:16:40.319" v="635"/>
          <ac:spMkLst>
            <pc:docMk/>
            <pc:sldMk cId="1271974115" sldId="291"/>
            <ac:spMk id="23" creationId="{683F1FFD-1AA8-4EC2-97B9-FEC7564F489B}"/>
          </ac:spMkLst>
        </pc:spChg>
        <pc:spChg chg="del">
          <ac:chgData name="Anthony Thain" userId="b393f828-80bc-408f-b62f-cc8d75606a15" providerId="ADAL" clId="{315612FB-FB91-43CD-82D6-16AAF217B50A}" dt="2021-12-21T03:16:40.319" v="635"/>
          <ac:spMkLst>
            <pc:docMk/>
            <pc:sldMk cId="1271974115" sldId="291"/>
            <ac:spMk id="25" creationId="{8FF0F8A7-C9E3-49D9-A67E-09FF582C7821}"/>
          </ac:spMkLst>
        </pc:spChg>
        <pc:grpChg chg="del">
          <ac:chgData name="Anthony Thain" userId="b393f828-80bc-408f-b62f-cc8d75606a15" providerId="ADAL" clId="{315612FB-FB91-43CD-82D6-16AAF217B50A}" dt="2021-12-21T03:16:40.319" v="635"/>
          <ac:grpSpMkLst>
            <pc:docMk/>
            <pc:sldMk cId="1271974115" sldId="291"/>
            <ac:grpSpMk id="27" creationId="{A4274C20-A98B-4AC3-B16A-B7F41CB582DC}"/>
          </ac:grpSpMkLst>
        </pc:grpChg>
      </pc:sldChg>
      <pc:sldChg chg="addSp delSp modSp mod modTransition">
        <pc:chgData name="Anthony Thain" userId="b393f828-80bc-408f-b62f-cc8d75606a15" providerId="ADAL" clId="{315612FB-FB91-43CD-82D6-16AAF217B50A}" dt="2022-01-04T03:39:17.102" v="3438"/>
        <pc:sldMkLst>
          <pc:docMk/>
          <pc:sldMk cId="1849996732" sldId="291"/>
        </pc:sldMkLst>
        <pc:graphicFrameChg chg="del">
          <ac:chgData name="Anthony Thain" userId="b393f828-80bc-408f-b62f-cc8d75606a15" providerId="ADAL" clId="{315612FB-FB91-43CD-82D6-16AAF217B50A}" dt="2021-12-21T03:19:29.949" v="672" actId="478"/>
          <ac:graphicFrameMkLst>
            <pc:docMk/>
            <pc:sldMk cId="1849996732" sldId="291"/>
            <ac:graphicFrameMk id="14" creationId="{B1829BD2-6D24-45EC-8A50-30F894C7B4A4}"/>
          </ac:graphicFrameMkLst>
        </pc:graphicFrameChg>
        <pc:graphicFrameChg chg="del">
          <ac:chgData name="Anthony Thain" userId="b393f828-80bc-408f-b62f-cc8d75606a15" providerId="ADAL" clId="{315612FB-FB91-43CD-82D6-16AAF217B50A}" dt="2021-12-21T03:19:30.768" v="673" actId="478"/>
          <ac:graphicFrameMkLst>
            <pc:docMk/>
            <pc:sldMk cId="1849996732" sldId="291"/>
            <ac:graphicFrameMk id="16" creationId="{367DD354-98AA-4319-99E6-10A58A2A24C9}"/>
          </ac:graphicFrameMkLst>
        </pc:graphicFrameChg>
        <pc:graphicFrameChg chg="add mod">
          <ac:chgData name="Anthony Thain" userId="b393f828-80bc-408f-b62f-cc8d75606a15" providerId="ADAL" clId="{315612FB-FB91-43CD-82D6-16AAF217B50A}" dt="2021-12-21T03:21:19.765" v="705" actId="1076"/>
          <ac:graphicFrameMkLst>
            <pc:docMk/>
            <pc:sldMk cId="1849996732" sldId="291"/>
            <ac:graphicFrameMk id="18" creationId="{4179E869-89D9-4376-A559-66C9267A957F}"/>
          </ac:graphicFrameMkLst>
        </pc:graphicFrameChg>
        <pc:graphicFrameChg chg="add del mod">
          <ac:chgData name="Anthony Thain" userId="b393f828-80bc-408f-b62f-cc8d75606a15" providerId="ADAL" clId="{315612FB-FB91-43CD-82D6-16AAF217B50A}" dt="2021-12-21T03:21:31.345" v="707" actId="1076"/>
          <ac:graphicFrameMkLst>
            <pc:docMk/>
            <pc:sldMk cId="1849996732" sldId="291"/>
            <ac:graphicFrameMk id="20" creationId="{CD7680AE-2B19-452B-8ED2-B93A032D18A1}"/>
          </ac:graphicFrameMkLst>
        </pc:graphicFrameChg>
        <pc:graphicFrameChg chg="add del mod">
          <ac:chgData name="Anthony Thain" userId="b393f828-80bc-408f-b62f-cc8d75606a15" providerId="ADAL" clId="{315612FB-FB91-43CD-82D6-16AAF217B50A}" dt="2021-12-21T03:20:07.058" v="685"/>
          <ac:graphicFrameMkLst>
            <pc:docMk/>
            <pc:sldMk cId="1849996732" sldId="291"/>
            <ac:graphicFrameMk id="22" creationId="{D91B88DB-C72E-490A-9235-38582E57CFCB}"/>
          </ac:graphicFrameMkLst>
        </pc:graphicFrameChg>
        <pc:graphicFrameChg chg="add mod">
          <ac:chgData name="Anthony Thain" userId="b393f828-80bc-408f-b62f-cc8d75606a15" providerId="ADAL" clId="{315612FB-FB91-43CD-82D6-16AAF217B50A}" dt="2021-12-21T03:21:23.009" v="706" actId="1076"/>
          <ac:graphicFrameMkLst>
            <pc:docMk/>
            <pc:sldMk cId="1849996732" sldId="291"/>
            <ac:graphicFrameMk id="24" creationId="{1A84571A-4656-426F-9DC5-A320D58C70EF}"/>
          </ac:graphicFrameMkLst>
        </pc:graphicFrameChg>
      </pc:sldChg>
      <pc:sldChg chg="addSp delSp modSp new mod modTransition modClrScheme chgLayout">
        <pc:chgData name="Anthony Thain" userId="b393f828-80bc-408f-b62f-cc8d75606a15" providerId="ADAL" clId="{315612FB-FB91-43CD-82D6-16AAF217B50A}" dt="2022-01-04T03:39:17.102" v="3438"/>
        <pc:sldMkLst>
          <pc:docMk/>
          <pc:sldMk cId="1353804019" sldId="292"/>
        </pc:sldMkLst>
        <pc:spChg chg="del mod ord">
          <ac:chgData name="Anthony Thain" userId="b393f828-80bc-408f-b62f-cc8d75606a15" providerId="ADAL" clId="{315612FB-FB91-43CD-82D6-16AAF217B50A}" dt="2021-12-21T04:03:04.290" v="995" actId="700"/>
          <ac:spMkLst>
            <pc:docMk/>
            <pc:sldMk cId="1353804019" sldId="292"/>
            <ac:spMk id="2" creationId="{4D69ADDA-B87E-48D8-8AC2-52CF443B91BA}"/>
          </ac:spMkLst>
        </pc:spChg>
        <pc:spChg chg="del mod ord">
          <ac:chgData name="Anthony Thain" userId="b393f828-80bc-408f-b62f-cc8d75606a15" providerId="ADAL" clId="{315612FB-FB91-43CD-82D6-16AAF217B50A}" dt="2021-12-21T04:03:04.290" v="995" actId="700"/>
          <ac:spMkLst>
            <pc:docMk/>
            <pc:sldMk cId="1353804019" sldId="292"/>
            <ac:spMk id="3" creationId="{EB1D5310-E8E8-485D-A07F-3E9349BD6C01}"/>
          </ac:spMkLst>
        </pc:spChg>
        <pc:spChg chg="del">
          <ac:chgData name="Anthony Thain" userId="b393f828-80bc-408f-b62f-cc8d75606a15" providerId="ADAL" clId="{315612FB-FB91-43CD-82D6-16AAF217B50A}" dt="2021-12-21T04:03:04.290" v="995" actId="700"/>
          <ac:spMkLst>
            <pc:docMk/>
            <pc:sldMk cId="1353804019" sldId="292"/>
            <ac:spMk id="4" creationId="{0033DA1B-8B0D-4601-BD88-25A86980C1A3}"/>
          </ac:spMkLst>
        </pc:spChg>
        <pc:spChg chg="add mod ord">
          <ac:chgData name="Anthony Thain" userId="b393f828-80bc-408f-b62f-cc8d75606a15" providerId="ADAL" clId="{315612FB-FB91-43CD-82D6-16AAF217B50A}" dt="2021-12-21T04:03:06.674" v="1005" actId="20577"/>
          <ac:spMkLst>
            <pc:docMk/>
            <pc:sldMk cId="1353804019" sldId="292"/>
            <ac:spMk id="5" creationId="{81A1DA53-FC75-4A4A-BDC4-20B460F30F41}"/>
          </ac:spMkLst>
        </pc:spChg>
        <pc:spChg chg="add mod ord">
          <ac:chgData name="Anthony Thain" userId="b393f828-80bc-408f-b62f-cc8d75606a15" providerId="ADAL" clId="{315612FB-FB91-43CD-82D6-16AAF217B50A}" dt="2021-12-21T04:04:16.897" v="1292" actId="403"/>
          <ac:spMkLst>
            <pc:docMk/>
            <pc:sldMk cId="1353804019" sldId="292"/>
            <ac:spMk id="6" creationId="{B5660CF6-235F-4A4E-88A7-10ECE98C06C7}"/>
          </ac:spMkLst>
        </pc:spChg>
      </pc:sldChg>
      <pc:sldMasterChg chg="modTransition modSldLayout">
        <pc:chgData name="Anthony Thain" userId="b393f828-80bc-408f-b62f-cc8d75606a15" providerId="ADAL" clId="{315612FB-FB91-43CD-82D6-16AAF217B50A}" dt="2022-01-04T03:39:17.102" v="3438"/>
        <pc:sldMasterMkLst>
          <pc:docMk/>
          <pc:sldMasterMk cId="1331559488" sldId="2147483660"/>
        </pc:sldMasterMkLst>
        <pc:sldLayoutChg chg="modTransition">
          <pc:chgData name="Anthony Thain" userId="b393f828-80bc-408f-b62f-cc8d75606a15" providerId="ADAL" clId="{315612FB-FB91-43CD-82D6-16AAF217B50A}" dt="2022-01-04T03:39:17.102" v="3438"/>
          <pc:sldLayoutMkLst>
            <pc:docMk/>
            <pc:sldMasterMk cId="1331559488" sldId="2147483660"/>
            <pc:sldLayoutMk cId="3086979033" sldId="2147483661"/>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1092315308" sldId="2147483662"/>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2605855736" sldId="2147483663"/>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3234914255" sldId="2147483664"/>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2342402803" sldId="2147483665"/>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1443415814" sldId="2147483666"/>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470922314" sldId="2147483667"/>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3322917989" sldId="2147483668"/>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2832782212" sldId="2147483669"/>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995479009" sldId="2147483670"/>
          </pc:sldLayoutMkLst>
        </pc:sldLayoutChg>
        <pc:sldLayoutChg chg="modTransition">
          <pc:chgData name="Anthony Thain" userId="b393f828-80bc-408f-b62f-cc8d75606a15" providerId="ADAL" clId="{315612FB-FB91-43CD-82D6-16AAF217B50A}" dt="2022-01-04T03:39:17.102" v="3438"/>
          <pc:sldLayoutMkLst>
            <pc:docMk/>
            <pc:sldMasterMk cId="1331559488" sldId="2147483660"/>
            <pc:sldLayoutMk cId="2341277985" sldId="2147483671"/>
          </pc:sldLayoutMkLst>
        </pc:sldLayoutChg>
      </pc:sldMasterChg>
    </pc:docChg>
  </pc:docChgLst>
  <pc:docChgLst>
    <pc:chgData name="Anthony Thain" userId="b393f828-80bc-408f-b62f-cc8d75606a15" providerId="ADAL" clId="{08656EAB-6CD0-44E8-B22A-4DA96A700630}"/>
    <pc:docChg chg="modSld sldOrd">
      <pc:chgData name="Anthony Thain" userId="b393f828-80bc-408f-b62f-cc8d75606a15" providerId="ADAL" clId="{08656EAB-6CD0-44E8-B22A-4DA96A700630}" dt="2022-01-10T06:22:27.115" v="1"/>
      <pc:docMkLst>
        <pc:docMk/>
      </pc:docMkLst>
      <pc:sldChg chg="ord">
        <pc:chgData name="Anthony Thain" userId="b393f828-80bc-408f-b62f-cc8d75606a15" providerId="ADAL" clId="{08656EAB-6CD0-44E8-B22A-4DA96A700630}" dt="2022-01-10T06:22:27.115" v="1"/>
        <pc:sldMkLst>
          <pc:docMk/>
          <pc:sldMk cId="4262968784"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26298-F49E-4529-A9CB-3C9632F39EC9}" type="datetimeFigureOut">
              <a:rPr lang="en-AU" smtClean="0"/>
              <a:t>10/01/2022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2F1A8-FB28-42D8-A152-11DC20353E71}" type="slidenum">
              <a:rPr lang="en-AU" smtClean="0"/>
              <a:t>‹#›</a:t>
            </a:fld>
            <a:endParaRPr lang="en-AU"/>
          </a:p>
        </p:txBody>
      </p:sp>
    </p:spTree>
    <p:extLst>
      <p:ext uri="{BB962C8B-B14F-4D97-AF65-F5344CB8AC3E}">
        <p14:creationId xmlns:p14="http://schemas.microsoft.com/office/powerpoint/2010/main" val="2116689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234C34B-9C13-4F2B-A5C6-C149E2D41C4B}" type="datetimeFigureOut">
              <a:rPr lang="en-AU" smtClean="0"/>
              <a:t>10/01/2022</a:t>
            </a:fld>
            <a:endParaRPr lang="en-AU"/>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495CFB7-F90F-40B2-9699-49B82D8987FD}" type="slidenum">
              <a:rPr lang="en-AU" smtClean="0"/>
              <a:t>‹#›</a:t>
            </a:fld>
            <a:endParaRPr lang="en-AU"/>
          </a:p>
        </p:txBody>
      </p:sp>
    </p:spTree>
    <p:extLst>
      <p:ext uri="{BB962C8B-B14F-4D97-AF65-F5344CB8AC3E}">
        <p14:creationId xmlns:p14="http://schemas.microsoft.com/office/powerpoint/2010/main" val="30869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4C34B-9C13-4F2B-A5C6-C149E2D41C4B}" type="datetimeFigureOut">
              <a:rPr lang="en-AU" smtClean="0"/>
              <a:t>10/01/2022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9954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234C34B-9C13-4F2B-A5C6-C149E2D41C4B}" type="datetimeFigureOut">
              <a:rPr lang="en-AU" smtClean="0"/>
              <a:t>10/01/2022</a:t>
            </a:fld>
            <a:endParaRPr lang="en-AU"/>
          </a:p>
        </p:txBody>
      </p:sp>
      <p:sp>
        <p:nvSpPr>
          <p:cNvPr id="5" name="Footer Placeholder 4"/>
          <p:cNvSpPr>
            <a:spLocks noGrp="1"/>
          </p:cNvSpPr>
          <p:nvPr>
            <p:ph type="ftr" sz="quarter" idx="11"/>
          </p:nvPr>
        </p:nvSpPr>
        <p:spPr>
          <a:xfrm>
            <a:off x="774923" y="5951811"/>
            <a:ext cx="7896279" cy="365125"/>
          </a:xfrm>
        </p:spPr>
        <p:txBody>
          <a:bodyPr/>
          <a:lstStyle/>
          <a:p>
            <a:endParaRPr lang="en-AU"/>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495CFB7-F90F-40B2-9699-49B82D8987FD}" type="slidenum">
              <a:rPr lang="en-AU" smtClean="0"/>
              <a:t>‹#›</a:t>
            </a:fld>
            <a:endParaRPr lang="en-AU"/>
          </a:p>
        </p:txBody>
      </p:sp>
    </p:spTree>
    <p:extLst>
      <p:ext uri="{BB962C8B-B14F-4D97-AF65-F5344CB8AC3E}">
        <p14:creationId xmlns:p14="http://schemas.microsoft.com/office/powerpoint/2010/main" val="234127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34C34B-9C13-4F2B-A5C6-C149E2D41C4B}" type="datetimeFigureOut">
              <a:rPr lang="en-AU" smtClean="0"/>
              <a:t>10/01/2022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558300" y="5956137"/>
            <a:ext cx="1052508" cy="365125"/>
          </a:xfrm>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10923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234C34B-9C13-4F2B-A5C6-C149E2D41C4B}" type="datetimeFigureOut">
              <a:rPr lang="en-AU" smtClean="0"/>
              <a:t>10/01/2022</a:t>
            </a:fld>
            <a:endParaRPr lang="en-A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495CFB7-F90F-40B2-9699-49B82D8987FD}" type="slidenum">
              <a:rPr lang="en-AU" smtClean="0"/>
              <a:t>‹#›</a:t>
            </a:fld>
            <a:endParaRPr lang="en-AU"/>
          </a:p>
        </p:txBody>
      </p:sp>
    </p:spTree>
    <p:extLst>
      <p:ext uri="{BB962C8B-B14F-4D97-AF65-F5344CB8AC3E}">
        <p14:creationId xmlns:p14="http://schemas.microsoft.com/office/powerpoint/2010/main" val="260585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34C34B-9C13-4F2B-A5C6-C149E2D41C4B}" type="datetimeFigureOut">
              <a:rPr lang="en-AU" smtClean="0"/>
              <a:t>10/01/2022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323491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34C34B-9C13-4F2B-A5C6-C149E2D41C4B}" type="datetimeFigureOut">
              <a:rPr lang="en-AU" smtClean="0"/>
              <a:t>10/01/2022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234240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34C34B-9C13-4F2B-A5C6-C149E2D41C4B}" type="datetimeFigureOut">
              <a:rPr lang="en-AU" smtClean="0"/>
              <a:t>10/01/2022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144341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4C34B-9C13-4F2B-A5C6-C149E2D41C4B}" type="datetimeFigureOut">
              <a:rPr lang="en-AU" smtClean="0"/>
              <a:t>10/01/2022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47092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234C34B-9C13-4F2B-A5C6-C149E2D41C4B}" type="datetimeFigureOut">
              <a:rPr lang="en-AU" smtClean="0"/>
              <a:t>10/01/2022</a:t>
            </a:fld>
            <a:endParaRPr lang="en-A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495CFB7-F90F-40B2-9699-49B82D8987FD}" type="slidenum">
              <a:rPr lang="en-AU" smtClean="0"/>
              <a:t>‹#›</a:t>
            </a:fld>
            <a:endParaRPr lang="en-AU"/>
          </a:p>
        </p:txBody>
      </p:sp>
    </p:spTree>
    <p:extLst>
      <p:ext uri="{BB962C8B-B14F-4D97-AF65-F5344CB8AC3E}">
        <p14:creationId xmlns:p14="http://schemas.microsoft.com/office/powerpoint/2010/main" val="332291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4C34B-9C13-4F2B-A5C6-C149E2D41C4B}" type="datetimeFigureOut">
              <a:rPr lang="en-AU" smtClean="0"/>
              <a:t>10/01/2022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95CFB7-F90F-40B2-9699-49B82D8987FD}" type="slidenum">
              <a:rPr lang="en-AU" smtClean="0"/>
              <a:t>‹#›</a:t>
            </a:fld>
            <a:endParaRPr lang="en-AU"/>
          </a:p>
        </p:txBody>
      </p:sp>
    </p:spTree>
    <p:extLst>
      <p:ext uri="{BB962C8B-B14F-4D97-AF65-F5344CB8AC3E}">
        <p14:creationId xmlns:p14="http://schemas.microsoft.com/office/powerpoint/2010/main" val="283278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234C34B-9C13-4F2B-A5C6-C149E2D41C4B}" type="datetimeFigureOut">
              <a:rPr lang="en-AU" smtClean="0"/>
              <a:t>10/01/2022</a:t>
            </a:fld>
            <a:endParaRPr lang="en-AU"/>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AU"/>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495CFB7-F90F-40B2-9699-49B82D8987FD}" type="slidenum">
              <a:rPr lang="en-AU" smtClean="0"/>
              <a:t>‹#›</a:t>
            </a:fld>
            <a:endParaRPr lang="en-AU"/>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1559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ctionary.apa.org/self-determination" TargetMode="External"/><Relationship Id="rId2" Type="http://schemas.openxmlformats.org/officeDocument/2006/relationships/hyperlink" Target="https://dictionary.apa.org/intergenerational-trauma" TargetMode="External"/><Relationship Id="rId1" Type="http://schemas.openxmlformats.org/officeDocument/2006/relationships/slideLayout" Target="../slideLayouts/slideLayout2.xml"/><Relationship Id="rId5" Type="http://schemas.openxmlformats.org/officeDocument/2006/relationships/hyperlink" Target="https://apps.who.int/iris/handle/10665/89966" TargetMode="External"/><Relationship Id="rId4" Type="http://schemas.openxmlformats.org/officeDocument/2006/relationships/hyperlink" Target="https://doi.org/10.1371/journal.pone.02517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84CBA57-E7FB-4711-B994-6E1C99AB3D07}"/>
              </a:ext>
            </a:extLst>
          </p:cNvPr>
          <p:cNvSpPr>
            <a:spLocks noGrp="1"/>
          </p:cNvSpPr>
          <p:nvPr>
            <p:ph type="ctrTitle"/>
          </p:nvPr>
        </p:nvSpPr>
        <p:spPr>
          <a:xfrm>
            <a:off x="2156346" y="849745"/>
            <a:ext cx="5526993" cy="4745836"/>
          </a:xfrm>
        </p:spPr>
        <p:txBody>
          <a:bodyPr anchor="ctr">
            <a:normAutofit/>
          </a:bodyPr>
          <a:lstStyle/>
          <a:p>
            <a:r>
              <a:rPr lang="en-AU" sz="5600">
                <a:solidFill>
                  <a:srgbClr val="FFFFFF"/>
                </a:solidFill>
              </a:rPr>
              <a:t>Psychology’s contextual origin and Indigenous Psychology</a:t>
            </a:r>
          </a:p>
        </p:txBody>
      </p:sp>
      <p:sp>
        <p:nvSpPr>
          <p:cNvPr id="12" name="Rectangle 11">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4F427200-E5B0-49B6-925E-04C9507FA528}"/>
              </a:ext>
            </a:extLst>
          </p:cNvPr>
          <p:cNvSpPr>
            <a:spLocks noGrp="1"/>
          </p:cNvSpPr>
          <p:nvPr>
            <p:ph type="subTitle" idx="1"/>
          </p:nvPr>
        </p:nvSpPr>
        <p:spPr>
          <a:xfrm>
            <a:off x="8317076" y="668740"/>
            <a:ext cx="3147043" cy="4926841"/>
          </a:xfrm>
        </p:spPr>
        <p:txBody>
          <a:bodyPr anchor="ctr">
            <a:normAutofit/>
          </a:bodyPr>
          <a:lstStyle/>
          <a:p>
            <a:r>
              <a:rPr lang="en-AU" sz="4400" dirty="0">
                <a:solidFill>
                  <a:srgbClr val="FFFFFF"/>
                </a:solidFill>
              </a:rPr>
              <a:t>Psych 1a </a:t>
            </a:r>
          </a:p>
          <a:p>
            <a:r>
              <a:rPr lang="en-AU" sz="4400" dirty="0">
                <a:solidFill>
                  <a:srgbClr val="FFFFFF"/>
                </a:solidFill>
              </a:rPr>
              <a:t>Dr Eden Thain</a:t>
            </a:r>
          </a:p>
        </p:txBody>
      </p:sp>
      <p:sp>
        <p:nvSpPr>
          <p:cNvPr id="14" name="Rectangle 13">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5083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2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grpId="0" nodeType="withEffect">
                                  <p:stCondLst>
                                    <p:cond delay="3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D71C140-A161-46D2-B277-87BC3DFD420A}"/>
              </a:ext>
            </a:extLst>
          </p:cNvPr>
          <p:cNvSpPr>
            <a:spLocks noGrp="1"/>
          </p:cNvSpPr>
          <p:nvPr>
            <p:ph type="title"/>
          </p:nvPr>
        </p:nvSpPr>
        <p:spPr/>
        <p:txBody>
          <a:bodyPr/>
          <a:lstStyle/>
          <a:p>
            <a:r>
              <a:rPr lang="en-AU" dirty="0"/>
              <a:t>Wellbeing and Mental Health</a:t>
            </a:r>
          </a:p>
        </p:txBody>
      </p:sp>
      <p:sp>
        <p:nvSpPr>
          <p:cNvPr id="8" name="Content Placeholder 7">
            <a:extLst>
              <a:ext uri="{FF2B5EF4-FFF2-40B4-BE49-F238E27FC236}">
                <a16:creationId xmlns:a16="http://schemas.microsoft.com/office/drawing/2014/main" id="{C9409066-8B34-4BC0-84B6-6FA5A070630C}"/>
              </a:ext>
            </a:extLst>
          </p:cNvPr>
          <p:cNvSpPr>
            <a:spLocks noGrp="1"/>
          </p:cNvSpPr>
          <p:nvPr>
            <p:ph idx="1"/>
          </p:nvPr>
        </p:nvSpPr>
        <p:spPr>
          <a:xfrm>
            <a:off x="581192" y="2180496"/>
            <a:ext cx="11029615" cy="4182597"/>
          </a:xfrm>
        </p:spPr>
        <p:txBody>
          <a:bodyPr>
            <a:normAutofit/>
          </a:bodyPr>
          <a:lstStyle/>
          <a:p>
            <a:pPr marL="0" indent="0">
              <a:buNone/>
            </a:pPr>
            <a:r>
              <a:rPr lang="en-GB" sz="2400" i="1" dirty="0">
                <a:solidFill>
                  <a:schemeClr val="tx1"/>
                </a:solidFill>
              </a:rPr>
              <a:t>… mental health, which is conceptualized as a state of well-being in which the individual realizes his or her own abilities, can cope with the normal stresses of life, can work productively and fruitfully, and is able to make a contribution to his or her community. With respect to children, an emphasis is placed on the developmental aspects, for instance, having a positive sense of identity, the ability to manage thoughts, emotions, as well as to build social relationships, and the aptitude to learn and to acquire an education, ultimately enabling their full active participation in society.</a:t>
            </a:r>
          </a:p>
          <a:p>
            <a:pPr marL="0" indent="0" algn="r">
              <a:buNone/>
            </a:pPr>
            <a:endParaRPr lang="en-GB" sz="2400" dirty="0">
              <a:solidFill>
                <a:schemeClr val="tx1"/>
              </a:solidFill>
            </a:endParaRPr>
          </a:p>
          <a:p>
            <a:pPr marL="0" indent="0" algn="r">
              <a:buNone/>
            </a:pPr>
            <a:r>
              <a:rPr lang="en-GB" sz="2400" dirty="0">
                <a:solidFill>
                  <a:schemeClr val="tx1"/>
                </a:solidFill>
              </a:rPr>
              <a:t> WHO (2013, p. 6)</a:t>
            </a:r>
            <a:endParaRPr lang="en-AU" sz="2400" dirty="0">
              <a:solidFill>
                <a:schemeClr val="tx1"/>
              </a:solidFill>
            </a:endParaRPr>
          </a:p>
        </p:txBody>
      </p:sp>
    </p:spTree>
    <p:extLst>
      <p:ext uri="{BB962C8B-B14F-4D97-AF65-F5344CB8AC3E}">
        <p14:creationId xmlns:p14="http://schemas.microsoft.com/office/powerpoint/2010/main" val="170270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F18D-08AC-4A87-82D3-8E5110687AEF}"/>
              </a:ext>
            </a:extLst>
          </p:cNvPr>
          <p:cNvSpPr>
            <a:spLocks noGrp="1"/>
          </p:cNvSpPr>
          <p:nvPr>
            <p:ph type="title"/>
          </p:nvPr>
        </p:nvSpPr>
        <p:spPr/>
        <p:txBody>
          <a:bodyPr/>
          <a:lstStyle/>
          <a:p>
            <a:r>
              <a:rPr lang="en-AU" dirty="0"/>
              <a:t>Issues pertinent in Indigenous Psychology </a:t>
            </a:r>
            <a:br>
              <a:rPr lang="en-AU" dirty="0"/>
            </a:br>
            <a:r>
              <a:rPr lang="en-GB" dirty="0"/>
              <a:t>(Dudgeon &amp; Kelly, 2014)</a:t>
            </a:r>
            <a:endParaRPr lang="en-AU" dirty="0"/>
          </a:p>
        </p:txBody>
      </p:sp>
      <p:sp>
        <p:nvSpPr>
          <p:cNvPr id="3" name="Content Placeholder 2">
            <a:extLst>
              <a:ext uri="{FF2B5EF4-FFF2-40B4-BE49-F238E27FC236}">
                <a16:creationId xmlns:a16="http://schemas.microsoft.com/office/drawing/2014/main" id="{A23AE788-374B-4EEF-9B8A-EA00ECFED397}"/>
              </a:ext>
            </a:extLst>
          </p:cNvPr>
          <p:cNvSpPr>
            <a:spLocks noGrp="1"/>
          </p:cNvSpPr>
          <p:nvPr>
            <p:ph sz="half" idx="1"/>
          </p:nvPr>
        </p:nvSpPr>
        <p:spPr>
          <a:xfrm>
            <a:off x="581193" y="2026763"/>
            <a:ext cx="5422390" cy="4590853"/>
          </a:xfrm>
        </p:spPr>
        <p:txBody>
          <a:bodyPr>
            <a:normAutofit/>
          </a:bodyPr>
          <a:lstStyle/>
          <a:p>
            <a:r>
              <a:rPr lang="en-GB" sz="2000" dirty="0">
                <a:solidFill>
                  <a:schemeClr val="tx1"/>
                </a:solidFill>
              </a:rPr>
              <a:t>The importance of Land, Kin and Community </a:t>
            </a:r>
          </a:p>
          <a:p>
            <a:pPr lvl="1"/>
            <a:r>
              <a:rPr lang="en-GB" sz="1800" dirty="0">
                <a:solidFill>
                  <a:schemeClr val="tx1"/>
                </a:solidFill>
              </a:rPr>
              <a:t>Moderate and mediate stressful life events </a:t>
            </a:r>
          </a:p>
          <a:p>
            <a:pPr lvl="1"/>
            <a:r>
              <a:rPr lang="en-GB" sz="1800" dirty="0">
                <a:solidFill>
                  <a:schemeClr val="tx1"/>
                </a:solidFill>
              </a:rPr>
              <a:t>Source of resilience and recovery in face of prolonged adversity </a:t>
            </a:r>
          </a:p>
          <a:p>
            <a:pPr lvl="1"/>
            <a:r>
              <a:rPr lang="en-GB" sz="1800" dirty="0">
                <a:solidFill>
                  <a:schemeClr val="tx1"/>
                </a:solidFill>
              </a:rPr>
              <a:t>Restoring or strengthening these connections </a:t>
            </a:r>
          </a:p>
          <a:p>
            <a:pPr lvl="2"/>
            <a:r>
              <a:rPr lang="en-GB" sz="1600" dirty="0">
                <a:solidFill>
                  <a:schemeClr val="tx1"/>
                </a:solidFill>
              </a:rPr>
              <a:t>Can reduce distress and prevent development of psychological problems</a:t>
            </a:r>
          </a:p>
          <a:p>
            <a:r>
              <a:rPr lang="en-GB" sz="2000" dirty="0">
                <a:solidFill>
                  <a:schemeClr val="tx1"/>
                </a:solidFill>
              </a:rPr>
              <a:t>Intergenerational Trauma </a:t>
            </a:r>
          </a:p>
          <a:p>
            <a:pPr lvl="1"/>
            <a:r>
              <a:rPr lang="en-GB" sz="1800" dirty="0">
                <a:solidFill>
                  <a:schemeClr val="tx1"/>
                </a:solidFill>
              </a:rPr>
              <a:t>Can lead to a sense of powerlessness and loss of control </a:t>
            </a:r>
          </a:p>
          <a:p>
            <a:pPr lvl="1"/>
            <a:r>
              <a:rPr lang="en-GB" sz="1800" dirty="0">
                <a:solidFill>
                  <a:schemeClr val="tx1"/>
                </a:solidFill>
              </a:rPr>
              <a:t>Profound sense of loss, grief and disconnection</a:t>
            </a:r>
          </a:p>
        </p:txBody>
      </p:sp>
      <p:sp>
        <p:nvSpPr>
          <p:cNvPr id="4" name="Content Placeholder 3">
            <a:extLst>
              <a:ext uri="{FF2B5EF4-FFF2-40B4-BE49-F238E27FC236}">
                <a16:creationId xmlns:a16="http://schemas.microsoft.com/office/drawing/2014/main" id="{16EB0D73-543B-4E7A-8ED6-2E56EB97B9E4}"/>
              </a:ext>
            </a:extLst>
          </p:cNvPr>
          <p:cNvSpPr>
            <a:spLocks noGrp="1"/>
          </p:cNvSpPr>
          <p:nvPr>
            <p:ph sz="half" idx="2"/>
          </p:nvPr>
        </p:nvSpPr>
        <p:spPr>
          <a:xfrm>
            <a:off x="6188417" y="2026763"/>
            <a:ext cx="5422392" cy="4590853"/>
          </a:xfrm>
        </p:spPr>
        <p:txBody>
          <a:bodyPr>
            <a:normAutofit/>
          </a:bodyPr>
          <a:lstStyle/>
          <a:p>
            <a:pPr marL="0" indent="0">
              <a:buNone/>
            </a:pPr>
            <a:r>
              <a:rPr lang="en-GB" sz="2000" dirty="0">
                <a:solidFill>
                  <a:schemeClr val="tx1"/>
                </a:solidFill>
              </a:rPr>
              <a:t>Intergenerational trauma</a:t>
            </a:r>
          </a:p>
          <a:p>
            <a:pPr marL="324000" lvl="1" indent="0">
              <a:buNone/>
            </a:pPr>
            <a:r>
              <a:rPr lang="en-GB" sz="1800" i="1" dirty="0">
                <a:solidFill>
                  <a:schemeClr val="tx1"/>
                </a:solidFill>
              </a:rPr>
              <a:t>a phenomenon in which the descendants of a person who has experienced a terrifying event show adverse emotional and </a:t>
            </a:r>
            <a:r>
              <a:rPr lang="en-GB" sz="1800" i="1" dirty="0" err="1">
                <a:solidFill>
                  <a:schemeClr val="tx1"/>
                </a:solidFill>
              </a:rPr>
              <a:t>behavioral</a:t>
            </a:r>
            <a:r>
              <a:rPr lang="en-GB" sz="1800" i="1" dirty="0">
                <a:solidFill>
                  <a:schemeClr val="tx1"/>
                </a:solidFill>
              </a:rPr>
              <a:t> reactions to the event that are similar to those of the person himself or herself. These reactions vary by generation but often include shame, increased anxiety and guilt, a heightened sense of vulnerability and helplessness, low self-esteem, depression, suicidality, substance abuse, dissociation, hypervigilance, intrusive thoughts, difficulty with relationships and attachment to others, difficulty in regulating aggression, and extreme reactivity to stress.</a:t>
            </a:r>
          </a:p>
          <a:p>
            <a:pPr marL="0" indent="0" algn="r">
              <a:buNone/>
            </a:pPr>
            <a:r>
              <a:rPr lang="en-GB" sz="2000" dirty="0">
                <a:solidFill>
                  <a:schemeClr val="tx1"/>
                </a:solidFill>
              </a:rPr>
              <a:t>APA Online Dictionary</a:t>
            </a:r>
            <a:endParaRPr lang="en-AU" sz="2000" dirty="0">
              <a:solidFill>
                <a:schemeClr val="tx1"/>
              </a:solidFill>
            </a:endParaRPr>
          </a:p>
        </p:txBody>
      </p:sp>
    </p:spTree>
    <p:extLst>
      <p:ext uri="{BB962C8B-B14F-4D97-AF65-F5344CB8AC3E}">
        <p14:creationId xmlns:p14="http://schemas.microsoft.com/office/powerpoint/2010/main" val="14222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A1DA53-FC75-4A4A-BDC4-20B460F30F41}"/>
              </a:ext>
            </a:extLst>
          </p:cNvPr>
          <p:cNvSpPr>
            <a:spLocks noGrp="1"/>
          </p:cNvSpPr>
          <p:nvPr>
            <p:ph type="title"/>
          </p:nvPr>
        </p:nvSpPr>
        <p:spPr/>
        <p:txBody>
          <a:bodyPr/>
          <a:lstStyle/>
          <a:p>
            <a:r>
              <a:rPr lang="en-AU" dirty="0"/>
              <a:t>Reflection</a:t>
            </a:r>
          </a:p>
        </p:txBody>
      </p:sp>
      <p:sp>
        <p:nvSpPr>
          <p:cNvPr id="6" name="Content Placeholder 5">
            <a:extLst>
              <a:ext uri="{FF2B5EF4-FFF2-40B4-BE49-F238E27FC236}">
                <a16:creationId xmlns:a16="http://schemas.microsoft.com/office/drawing/2014/main" id="{B5660CF6-235F-4A4E-88A7-10ECE98C06C7}"/>
              </a:ext>
            </a:extLst>
          </p:cNvPr>
          <p:cNvSpPr>
            <a:spLocks noGrp="1"/>
          </p:cNvSpPr>
          <p:nvPr>
            <p:ph idx="1"/>
          </p:nvPr>
        </p:nvSpPr>
        <p:spPr/>
        <p:txBody>
          <a:bodyPr>
            <a:normAutofit/>
          </a:bodyPr>
          <a:lstStyle/>
          <a:p>
            <a:r>
              <a:rPr lang="en-AU" sz="2400" dirty="0">
                <a:solidFill>
                  <a:schemeClr val="tx1"/>
                </a:solidFill>
              </a:rPr>
              <a:t>What do you miss when you lose something or someone integral to your person?</a:t>
            </a:r>
          </a:p>
          <a:p>
            <a:r>
              <a:rPr lang="en-AU" sz="2400" dirty="0">
                <a:solidFill>
                  <a:schemeClr val="tx1"/>
                </a:solidFill>
              </a:rPr>
              <a:t>What can you do to fill the void once it is gone or broken? </a:t>
            </a:r>
          </a:p>
          <a:p>
            <a:r>
              <a:rPr lang="en-AU" sz="2400" dirty="0">
                <a:solidFill>
                  <a:schemeClr val="tx1"/>
                </a:solidFill>
              </a:rPr>
              <a:t>What do you think others can do to help with this and these feelings?</a:t>
            </a:r>
          </a:p>
          <a:p>
            <a:r>
              <a:rPr lang="en-AU" sz="2400" dirty="0">
                <a:solidFill>
                  <a:schemeClr val="tx1"/>
                </a:solidFill>
              </a:rPr>
              <a:t>How long do you think it takes for this to stop being a problem?</a:t>
            </a:r>
          </a:p>
        </p:txBody>
      </p:sp>
    </p:spTree>
    <p:extLst>
      <p:ext uri="{BB962C8B-B14F-4D97-AF65-F5344CB8AC3E}">
        <p14:creationId xmlns:p14="http://schemas.microsoft.com/office/powerpoint/2010/main" val="135380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819C-3961-42C0-9BDB-57E8B189CA56}"/>
              </a:ext>
            </a:extLst>
          </p:cNvPr>
          <p:cNvSpPr>
            <a:spLocks noGrp="1"/>
          </p:cNvSpPr>
          <p:nvPr>
            <p:ph type="title"/>
          </p:nvPr>
        </p:nvSpPr>
        <p:spPr/>
        <p:txBody>
          <a:bodyPr/>
          <a:lstStyle/>
          <a:p>
            <a:r>
              <a:rPr lang="en-AU" dirty="0"/>
              <a:t>WAYs forward</a:t>
            </a:r>
          </a:p>
        </p:txBody>
      </p:sp>
      <p:sp>
        <p:nvSpPr>
          <p:cNvPr id="3" name="Content Placeholder 2">
            <a:extLst>
              <a:ext uri="{FF2B5EF4-FFF2-40B4-BE49-F238E27FC236}">
                <a16:creationId xmlns:a16="http://schemas.microsoft.com/office/drawing/2014/main" id="{D55B5F26-9420-44B7-A5AD-E71E4C607578}"/>
              </a:ext>
            </a:extLst>
          </p:cNvPr>
          <p:cNvSpPr>
            <a:spLocks noGrp="1"/>
          </p:cNvSpPr>
          <p:nvPr>
            <p:ph sz="half" idx="1"/>
          </p:nvPr>
        </p:nvSpPr>
        <p:spPr>
          <a:xfrm>
            <a:off x="581193" y="2228003"/>
            <a:ext cx="5422390" cy="4257638"/>
          </a:xfrm>
        </p:spPr>
        <p:txBody>
          <a:bodyPr>
            <a:normAutofit fontScale="85000" lnSpcReduction="10000"/>
          </a:bodyPr>
          <a:lstStyle/>
          <a:p>
            <a:r>
              <a:rPr lang="en-GB" sz="2400" dirty="0">
                <a:solidFill>
                  <a:schemeClr val="tx1"/>
                </a:solidFill>
              </a:rPr>
              <a:t>Self-determination and community governance </a:t>
            </a:r>
          </a:p>
          <a:p>
            <a:pPr lvl="1"/>
            <a:r>
              <a:rPr lang="en-GB" sz="2400" i="1" dirty="0">
                <a:solidFill>
                  <a:srgbClr val="000000"/>
                </a:solidFill>
              </a:rPr>
              <a:t>T</a:t>
            </a:r>
            <a:r>
              <a:rPr lang="en-GB" sz="2400" b="0" i="1" dirty="0">
                <a:solidFill>
                  <a:srgbClr val="000000"/>
                </a:solidFill>
                <a:effectLst/>
              </a:rPr>
              <a:t>he process or result of engaging in </a:t>
            </a:r>
            <a:r>
              <a:rPr lang="en-GB" sz="2400" b="0" i="1" dirty="0" err="1">
                <a:solidFill>
                  <a:srgbClr val="000000"/>
                </a:solidFill>
                <a:effectLst/>
              </a:rPr>
              <a:t>behaviors</a:t>
            </a:r>
            <a:r>
              <a:rPr lang="en-GB" sz="2400" b="0" i="1" dirty="0">
                <a:solidFill>
                  <a:srgbClr val="000000"/>
                </a:solidFill>
                <a:effectLst/>
              </a:rPr>
              <a:t> without interference or undue influence from other people or external demands. Self-determination refers particularly to </a:t>
            </a:r>
            <a:r>
              <a:rPr lang="en-GB" sz="2400" b="0" i="1" dirty="0" err="1">
                <a:solidFill>
                  <a:srgbClr val="000000"/>
                </a:solidFill>
                <a:effectLst/>
              </a:rPr>
              <a:t>behaviors</a:t>
            </a:r>
            <a:r>
              <a:rPr lang="en-GB" sz="2400" b="0" i="1" dirty="0">
                <a:solidFill>
                  <a:srgbClr val="000000"/>
                </a:solidFill>
                <a:effectLst/>
              </a:rPr>
              <a:t> that improve one’s circumstances, including decision making, problem solving, self-management, self-instruction, and self-advocacy. </a:t>
            </a:r>
          </a:p>
          <a:p>
            <a:pPr marL="324000" lvl="1" indent="0" algn="r">
              <a:buNone/>
            </a:pPr>
            <a:r>
              <a:rPr lang="en-GB" sz="2400" b="0" i="0" dirty="0">
                <a:solidFill>
                  <a:srgbClr val="000000"/>
                </a:solidFill>
                <a:effectLst/>
              </a:rPr>
              <a:t>(APA Online Dictionary)</a:t>
            </a:r>
          </a:p>
          <a:p>
            <a:pPr lvl="1"/>
            <a:r>
              <a:rPr lang="en-GB" sz="2000" dirty="0">
                <a:solidFill>
                  <a:schemeClr val="tx1"/>
                </a:solidFill>
              </a:rPr>
              <a:t>Reconnection and community life </a:t>
            </a:r>
          </a:p>
          <a:p>
            <a:pPr lvl="1"/>
            <a:r>
              <a:rPr lang="en-GB" sz="2000" dirty="0">
                <a:solidFill>
                  <a:schemeClr val="tx1"/>
                </a:solidFill>
              </a:rPr>
              <a:t>Restoration and community resilience </a:t>
            </a:r>
          </a:p>
          <a:p>
            <a:pPr lvl="1"/>
            <a:r>
              <a:rPr lang="en-GB" sz="2000" dirty="0">
                <a:solidFill>
                  <a:schemeClr val="tx1"/>
                </a:solidFill>
              </a:rPr>
              <a:t>Reclamation – place, people, land, processes</a:t>
            </a:r>
          </a:p>
        </p:txBody>
      </p:sp>
      <p:sp>
        <p:nvSpPr>
          <p:cNvPr id="4" name="Content Placeholder 3">
            <a:extLst>
              <a:ext uri="{FF2B5EF4-FFF2-40B4-BE49-F238E27FC236}">
                <a16:creationId xmlns:a16="http://schemas.microsoft.com/office/drawing/2014/main" id="{2ACB9FF6-7D48-4DEB-99A7-D49510E42643}"/>
              </a:ext>
            </a:extLst>
          </p:cNvPr>
          <p:cNvSpPr>
            <a:spLocks noGrp="1"/>
          </p:cNvSpPr>
          <p:nvPr>
            <p:ph sz="half" idx="2"/>
          </p:nvPr>
        </p:nvSpPr>
        <p:spPr>
          <a:xfrm>
            <a:off x="6188417" y="2228003"/>
            <a:ext cx="5422392" cy="4257638"/>
          </a:xfrm>
        </p:spPr>
        <p:txBody>
          <a:bodyPr>
            <a:normAutofit fontScale="85000" lnSpcReduction="10000"/>
          </a:bodyPr>
          <a:lstStyle/>
          <a:p>
            <a:r>
              <a:rPr lang="en-GB" sz="2400" dirty="0">
                <a:solidFill>
                  <a:schemeClr val="tx1"/>
                </a:solidFill>
              </a:rPr>
              <a:t>Professional expectations </a:t>
            </a:r>
          </a:p>
          <a:p>
            <a:pPr lvl="1"/>
            <a:r>
              <a:rPr lang="en-GB" sz="2000" dirty="0">
                <a:solidFill>
                  <a:schemeClr val="tx1"/>
                </a:solidFill>
              </a:rPr>
              <a:t>Recognition of history of colonisation </a:t>
            </a:r>
          </a:p>
          <a:p>
            <a:pPr lvl="1"/>
            <a:r>
              <a:rPr lang="en-GB" sz="2000" dirty="0">
                <a:solidFill>
                  <a:schemeClr val="tx1"/>
                </a:solidFill>
              </a:rPr>
              <a:t>Recognition of cultural difference </a:t>
            </a:r>
          </a:p>
          <a:p>
            <a:pPr lvl="1"/>
            <a:r>
              <a:rPr lang="en-GB" sz="2000" dirty="0">
                <a:solidFill>
                  <a:schemeClr val="tx1"/>
                </a:solidFill>
              </a:rPr>
              <a:t>Need for Aboriginal and Torres Strait Islander peoples to determine culturally appropriate approaches</a:t>
            </a:r>
          </a:p>
          <a:p>
            <a:r>
              <a:rPr lang="en-GB" sz="2400" dirty="0">
                <a:solidFill>
                  <a:schemeClr val="tx1"/>
                </a:solidFill>
              </a:rPr>
              <a:t>Current approaches (Western)</a:t>
            </a:r>
          </a:p>
          <a:p>
            <a:pPr lvl="1"/>
            <a:r>
              <a:rPr lang="en-GB" sz="2000" dirty="0">
                <a:solidFill>
                  <a:schemeClr val="tx1"/>
                </a:solidFill>
              </a:rPr>
              <a:t>Can be useful in some situations </a:t>
            </a:r>
          </a:p>
          <a:p>
            <a:pPr lvl="1"/>
            <a:r>
              <a:rPr lang="en-GB" sz="2000" dirty="0">
                <a:solidFill>
                  <a:schemeClr val="tx1"/>
                </a:solidFill>
              </a:rPr>
              <a:t>But must be grounded in an Indigenous base </a:t>
            </a:r>
          </a:p>
          <a:p>
            <a:pPr lvl="1"/>
            <a:r>
              <a:rPr lang="en-GB" sz="2000" dirty="0">
                <a:solidFill>
                  <a:schemeClr val="tx1"/>
                </a:solidFill>
              </a:rPr>
              <a:t>Must be incorporated at appropriate stages </a:t>
            </a:r>
          </a:p>
          <a:p>
            <a:pPr lvl="1"/>
            <a:r>
              <a:rPr lang="en-GB" sz="2000" dirty="0">
                <a:solidFill>
                  <a:schemeClr val="tx1"/>
                </a:solidFill>
              </a:rPr>
              <a:t>Must be incorporated with care </a:t>
            </a:r>
            <a:endParaRPr lang="en-AU" sz="2400" dirty="0">
              <a:solidFill>
                <a:schemeClr val="tx1"/>
              </a:solidFill>
            </a:endParaRPr>
          </a:p>
        </p:txBody>
      </p:sp>
    </p:spTree>
    <p:extLst>
      <p:ext uri="{BB962C8B-B14F-4D97-AF65-F5344CB8AC3E}">
        <p14:creationId xmlns:p14="http://schemas.microsoft.com/office/powerpoint/2010/main" val="342754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fade">
                                      <p:cBhvr>
                                        <p:cTn id="5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3AED-18C3-4BD8-8B8F-4BE9064A97F3}"/>
              </a:ext>
            </a:extLst>
          </p:cNvPr>
          <p:cNvSpPr>
            <a:spLocks noGrp="1"/>
          </p:cNvSpPr>
          <p:nvPr>
            <p:ph type="title"/>
          </p:nvPr>
        </p:nvSpPr>
        <p:spPr/>
        <p:txBody>
          <a:bodyPr/>
          <a:lstStyle/>
          <a:p>
            <a:r>
              <a:rPr lang="en-AU" dirty="0"/>
              <a:t>Your role as a </a:t>
            </a:r>
            <a:r>
              <a:rPr lang="en-AU" dirty="0" err="1"/>
              <a:t>Psy</a:t>
            </a:r>
            <a:r>
              <a:rPr lang="en-AU" dirty="0"/>
              <a:t>-professional </a:t>
            </a:r>
          </a:p>
        </p:txBody>
      </p:sp>
      <p:sp>
        <p:nvSpPr>
          <p:cNvPr id="3" name="Content Placeholder 2">
            <a:extLst>
              <a:ext uri="{FF2B5EF4-FFF2-40B4-BE49-F238E27FC236}">
                <a16:creationId xmlns:a16="http://schemas.microsoft.com/office/drawing/2014/main" id="{7A8C8D98-0E61-4A13-B289-2FB59A67E7DF}"/>
              </a:ext>
            </a:extLst>
          </p:cNvPr>
          <p:cNvSpPr>
            <a:spLocks noGrp="1"/>
          </p:cNvSpPr>
          <p:nvPr>
            <p:ph sz="half" idx="1"/>
          </p:nvPr>
        </p:nvSpPr>
        <p:spPr>
          <a:xfrm>
            <a:off x="581193" y="1979629"/>
            <a:ext cx="5422390" cy="4515439"/>
          </a:xfrm>
        </p:spPr>
        <p:txBody>
          <a:bodyPr>
            <a:normAutofit/>
          </a:bodyPr>
          <a:lstStyle/>
          <a:p>
            <a:r>
              <a:rPr lang="en-GB" sz="2400" dirty="0">
                <a:solidFill>
                  <a:schemeClr val="tx1"/>
                </a:solidFill>
              </a:rPr>
              <a:t>Developing skills and knowledge</a:t>
            </a:r>
          </a:p>
          <a:p>
            <a:pPr lvl="1"/>
            <a:r>
              <a:rPr lang="en-GB" sz="2000" dirty="0">
                <a:solidFill>
                  <a:schemeClr val="tx1"/>
                </a:solidFill>
              </a:rPr>
              <a:t>A journey (like cultural competence) </a:t>
            </a:r>
          </a:p>
          <a:p>
            <a:r>
              <a:rPr lang="en-GB" sz="2400" dirty="0">
                <a:solidFill>
                  <a:schemeClr val="tx1"/>
                </a:solidFill>
              </a:rPr>
              <a:t>Note your </a:t>
            </a:r>
            <a:r>
              <a:rPr lang="en-GB" sz="2400" b="1" dirty="0">
                <a:solidFill>
                  <a:schemeClr val="tx1"/>
                </a:solidFill>
              </a:rPr>
              <a:t>first reactions and feelings</a:t>
            </a:r>
            <a:r>
              <a:rPr lang="en-GB" sz="2400" dirty="0">
                <a:solidFill>
                  <a:schemeClr val="tx1"/>
                </a:solidFill>
              </a:rPr>
              <a:t> </a:t>
            </a:r>
          </a:p>
          <a:p>
            <a:pPr lvl="1"/>
            <a:r>
              <a:rPr lang="en-GB" sz="2000" dirty="0">
                <a:solidFill>
                  <a:schemeClr val="tx1"/>
                </a:solidFill>
              </a:rPr>
              <a:t>Vulnerability and fear of doing the wrong thing </a:t>
            </a:r>
          </a:p>
          <a:p>
            <a:pPr lvl="1"/>
            <a:r>
              <a:rPr lang="en-GB" sz="2000" dirty="0">
                <a:solidFill>
                  <a:schemeClr val="tx1"/>
                </a:solidFill>
              </a:rPr>
              <a:t>Incredulity </a:t>
            </a:r>
          </a:p>
          <a:p>
            <a:pPr lvl="1"/>
            <a:r>
              <a:rPr lang="en-GB" sz="2000" dirty="0">
                <a:solidFill>
                  <a:schemeClr val="tx1"/>
                </a:solidFill>
              </a:rPr>
              <a:t>Sadness or anger</a:t>
            </a:r>
          </a:p>
        </p:txBody>
      </p:sp>
      <p:sp>
        <p:nvSpPr>
          <p:cNvPr id="4" name="Content Placeholder 3">
            <a:extLst>
              <a:ext uri="{FF2B5EF4-FFF2-40B4-BE49-F238E27FC236}">
                <a16:creationId xmlns:a16="http://schemas.microsoft.com/office/drawing/2014/main" id="{55D7051E-D22A-4A59-AD66-9C8B0A31E831}"/>
              </a:ext>
            </a:extLst>
          </p:cNvPr>
          <p:cNvSpPr>
            <a:spLocks noGrp="1"/>
          </p:cNvSpPr>
          <p:nvPr>
            <p:ph sz="half" idx="2"/>
          </p:nvPr>
        </p:nvSpPr>
        <p:spPr>
          <a:xfrm>
            <a:off x="6188417" y="1979629"/>
            <a:ext cx="5422392" cy="4515439"/>
          </a:xfrm>
        </p:spPr>
        <p:txBody>
          <a:bodyPr>
            <a:noAutofit/>
          </a:bodyPr>
          <a:lstStyle/>
          <a:p>
            <a:r>
              <a:rPr lang="en-GB" sz="2000" dirty="0">
                <a:solidFill>
                  <a:schemeClr val="tx1"/>
                </a:solidFill>
              </a:rPr>
              <a:t>Development can be a bit like ‘culture shock’ </a:t>
            </a:r>
          </a:p>
          <a:p>
            <a:pPr lvl="1"/>
            <a:r>
              <a:rPr lang="en-GB" sz="1800" dirty="0">
                <a:solidFill>
                  <a:schemeClr val="tx1"/>
                </a:solidFill>
              </a:rPr>
              <a:t>Disorientation and anxiety that occurs as people from one culture encounter and adapt to the practices, rules and expectations of another culture </a:t>
            </a:r>
          </a:p>
          <a:p>
            <a:r>
              <a:rPr lang="en-GB" sz="2000" dirty="0">
                <a:solidFill>
                  <a:schemeClr val="tx1"/>
                </a:solidFill>
              </a:rPr>
              <a:t>Doesn’t always involve movement or travel of any sort </a:t>
            </a:r>
          </a:p>
          <a:p>
            <a:r>
              <a:rPr lang="en-GB" sz="2000" dirty="0">
                <a:solidFill>
                  <a:schemeClr val="tx1"/>
                </a:solidFill>
              </a:rPr>
              <a:t>Transitions between roles or duties in the area</a:t>
            </a:r>
          </a:p>
          <a:p>
            <a:r>
              <a:rPr lang="en-GB" sz="2000" dirty="0">
                <a:solidFill>
                  <a:schemeClr val="tx1"/>
                </a:solidFill>
              </a:rPr>
              <a:t>Always seek feedback</a:t>
            </a:r>
            <a:endParaRPr lang="en-AU" sz="2000" dirty="0">
              <a:solidFill>
                <a:schemeClr val="tx1"/>
              </a:solidFill>
            </a:endParaRPr>
          </a:p>
        </p:txBody>
      </p:sp>
    </p:spTree>
    <p:extLst>
      <p:ext uri="{BB962C8B-B14F-4D97-AF65-F5344CB8AC3E}">
        <p14:creationId xmlns:p14="http://schemas.microsoft.com/office/powerpoint/2010/main" val="24923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4AA7-084E-4684-A90F-B50AA9768D88}"/>
              </a:ext>
            </a:extLst>
          </p:cNvPr>
          <p:cNvSpPr>
            <a:spLocks noGrp="1"/>
          </p:cNvSpPr>
          <p:nvPr>
            <p:ph type="title"/>
          </p:nvPr>
        </p:nvSpPr>
        <p:spPr/>
        <p:txBody>
          <a:bodyPr/>
          <a:lstStyle/>
          <a:p>
            <a:r>
              <a:rPr lang="en-AU" dirty="0"/>
              <a:t>Reflection</a:t>
            </a:r>
          </a:p>
        </p:txBody>
      </p:sp>
      <p:sp>
        <p:nvSpPr>
          <p:cNvPr id="3" name="Content Placeholder 2">
            <a:extLst>
              <a:ext uri="{FF2B5EF4-FFF2-40B4-BE49-F238E27FC236}">
                <a16:creationId xmlns:a16="http://schemas.microsoft.com/office/drawing/2014/main" id="{5E20D036-D88D-4ABF-85FE-2C031A94ADFA}"/>
              </a:ext>
            </a:extLst>
          </p:cNvPr>
          <p:cNvSpPr>
            <a:spLocks noGrp="1"/>
          </p:cNvSpPr>
          <p:nvPr>
            <p:ph idx="1"/>
          </p:nvPr>
        </p:nvSpPr>
        <p:spPr/>
        <p:txBody>
          <a:bodyPr>
            <a:normAutofit/>
          </a:bodyPr>
          <a:lstStyle/>
          <a:p>
            <a:r>
              <a:rPr lang="en-AU" sz="2000" dirty="0">
                <a:solidFill>
                  <a:schemeClr val="tx1"/>
                </a:solidFill>
              </a:rPr>
              <a:t>What else do you need to experience to understand Indigenous Peoples’ experiences, particular those more locally of Aboriginal Australian and Torres Strait Islander Peoples? </a:t>
            </a:r>
          </a:p>
          <a:p>
            <a:r>
              <a:rPr lang="en-AU" sz="2000" dirty="0">
                <a:solidFill>
                  <a:schemeClr val="tx1"/>
                </a:solidFill>
              </a:rPr>
              <a:t>Who can you turn to in order to get feedback?</a:t>
            </a:r>
          </a:p>
          <a:p>
            <a:r>
              <a:rPr lang="en-AU" sz="2000" dirty="0">
                <a:solidFill>
                  <a:schemeClr val="tx1"/>
                </a:solidFill>
              </a:rPr>
              <a:t>What can you commit to or practice to develop your Cultural Competence regarding Indigenous Populations of the world? </a:t>
            </a:r>
          </a:p>
        </p:txBody>
      </p:sp>
    </p:spTree>
    <p:extLst>
      <p:ext uri="{BB962C8B-B14F-4D97-AF65-F5344CB8AC3E}">
        <p14:creationId xmlns:p14="http://schemas.microsoft.com/office/powerpoint/2010/main" val="47695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1108-0774-4CF0-BE75-86573AF04FE1}"/>
              </a:ext>
            </a:extLst>
          </p:cNvPr>
          <p:cNvSpPr>
            <a:spLocks noGrp="1"/>
          </p:cNvSpPr>
          <p:nvPr>
            <p:ph type="title"/>
          </p:nvPr>
        </p:nvSpPr>
        <p:spPr/>
        <p:txBody>
          <a:bodyPr/>
          <a:lstStyle/>
          <a:p>
            <a:r>
              <a:rPr lang="en-AU"/>
              <a:t>References </a:t>
            </a:r>
          </a:p>
        </p:txBody>
      </p:sp>
      <p:sp>
        <p:nvSpPr>
          <p:cNvPr id="3" name="Content Placeholder 2">
            <a:extLst>
              <a:ext uri="{FF2B5EF4-FFF2-40B4-BE49-F238E27FC236}">
                <a16:creationId xmlns:a16="http://schemas.microsoft.com/office/drawing/2014/main" id="{771DAAE8-907C-4CA7-A43C-52F7E9C324B9}"/>
              </a:ext>
            </a:extLst>
          </p:cNvPr>
          <p:cNvSpPr>
            <a:spLocks noGrp="1"/>
          </p:cNvSpPr>
          <p:nvPr>
            <p:ph idx="1"/>
          </p:nvPr>
        </p:nvSpPr>
        <p:spPr>
          <a:xfrm>
            <a:off x="581192" y="1979629"/>
            <a:ext cx="11029615" cy="4487159"/>
          </a:xfrm>
        </p:spPr>
        <p:txBody>
          <a:bodyPr>
            <a:normAutofit fontScale="77500" lnSpcReduction="20000"/>
          </a:bodyPr>
          <a:lstStyle/>
          <a:p>
            <a:pPr marL="457200" indent="-457200">
              <a:buNone/>
            </a:pPr>
            <a:r>
              <a:rPr lang="en-AU" dirty="0">
                <a:solidFill>
                  <a:schemeClr val="tx1"/>
                </a:solidFill>
              </a:rPr>
              <a:t>America Psychological Association. (2021). Intergenerational Trauma. Retrieved in November 2021 from: </a:t>
            </a:r>
            <a:r>
              <a:rPr lang="en-AU" dirty="0">
                <a:solidFill>
                  <a:schemeClr val="tx1"/>
                </a:solidFill>
                <a:hlinkClick r:id="rId2"/>
              </a:rPr>
              <a:t>https://dictionary.apa.org/intergenerational-trauma</a:t>
            </a:r>
            <a:endParaRPr lang="en-AU" dirty="0">
              <a:solidFill>
                <a:schemeClr val="tx1"/>
              </a:solidFill>
            </a:endParaRPr>
          </a:p>
          <a:p>
            <a:pPr marL="457200" indent="-457200">
              <a:buNone/>
            </a:pPr>
            <a:r>
              <a:rPr lang="en-AU" dirty="0">
                <a:solidFill>
                  <a:schemeClr val="tx1"/>
                </a:solidFill>
              </a:rPr>
              <a:t>America Psychological Association. (2021). Self-Determination. Retrieved in November 2021 from: </a:t>
            </a:r>
            <a:r>
              <a:rPr lang="en-AU" dirty="0">
                <a:solidFill>
                  <a:schemeClr val="tx1"/>
                </a:solidFill>
                <a:hlinkClick r:id="rId3"/>
              </a:rPr>
              <a:t>https://dictionary.apa.org/self-determination</a:t>
            </a:r>
            <a:r>
              <a:rPr lang="en-AU" dirty="0">
                <a:solidFill>
                  <a:schemeClr val="tx1"/>
                </a:solidFill>
              </a:rPr>
              <a:t> </a:t>
            </a:r>
          </a:p>
          <a:p>
            <a:pPr marL="457200" indent="-457200">
              <a:buNone/>
            </a:pPr>
            <a:r>
              <a:rPr lang="en-AU" dirty="0" err="1">
                <a:solidFill>
                  <a:schemeClr val="tx1"/>
                </a:solidFill>
              </a:rPr>
              <a:t>Chilisa</a:t>
            </a:r>
            <a:r>
              <a:rPr lang="en-AU" dirty="0">
                <a:solidFill>
                  <a:schemeClr val="tx1"/>
                </a:solidFill>
              </a:rPr>
              <a:t>, B. (2019). </a:t>
            </a:r>
            <a:r>
              <a:rPr lang="en-AU" i="1" dirty="0">
                <a:solidFill>
                  <a:schemeClr val="tx1"/>
                </a:solidFill>
              </a:rPr>
              <a:t>Indigenous research methodologies (2</a:t>
            </a:r>
            <a:r>
              <a:rPr lang="en-AU" i="1" baseline="30000" dirty="0">
                <a:solidFill>
                  <a:schemeClr val="tx1"/>
                </a:solidFill>
              </a:rPr>
              <a:t>nd</a:t>
            </a:r>
            <a:r>
              <a:rPr lang="en-AU" i="1" dirty="0">
                <a:solidFill>
                  <a:schemeClr val="tx1"/>
                </a:solidFill>
              </a:rPr>
              <a:t> ed)</a:t>
            </a:r>
            <a:r>
              <a:rPr lang="en-AU" dirty="0">
                <a:solidFill>
                  <a:schemeClr val="tx1"/>
                </a:solidFill>
              </a:rPr>
              <a:t>. SAGE Publications. ISBN: 9781483333472</a:t>
            </a:r>
          </a:p>
          <a:p>
            <a:pPr marL="457200" indent="-457200">
              <a:buNone/>
            </a:pPr>
            <a:r>
              <a:rPr lang="en-GB" b="0" i="0" dirty="0">
                <a:solidFill>
                  <a:schemeClr val="tx1"/>
                </a:solidFill>
                <a:effectLst/>
              </a:rPr>
              <a:t>Gee, G., Dudgeon, P., Schultz, C., Hart, A., &amp; Kelly, K. (2014). Aboriginal and Torres Strait Islander Social and Emotional Wellbeing. In P. Dudgeon, H. Milroy, &amp; R. Walker (Eds.), </a:t>
            </a:r>
            <a:r>
              <a:rPr lang="en-GB" b="0" i="1" dirty="0">
                <a:solidFill>
                  <a:schemeClr val="tx1"/>
                </a:solidFill>
                <a:effectLst/>
              </a:rPr>
              <a:t>Working Together: Aboriginal and Torres Strait Islander Mental Health and Wellbeing Principles and Practice </a:t>
            </a:r>
            <a:r>
              <a:rPr lang="en-GB" b="0" i="0" dirty="0">
                <a:solidFill>
                  <a:schemeClr val="tx1"/>
                </a:solidFill>
                <a:effectLst/>
              </a:rPr>
              <a:t>(2nd ed., pp. 55-58). Commonwealth Government of Australia. https://www.telethonkids.org.au/globalassets/media/documents/aboriginal-health/working-together-second-edition/wt-part-1-chapt-4-final.pdf</a:t>
            </a:r>
          </a:p>
          <a:p>
            <a:pPr marL="457200" indent="-457200">
              <a:buNone/>
            </a:pPr>
            <a:r>
              <a:rPr lang="en-GB" dirty="0" err="1">
                <a:solidFill>
                  <a:schemeClr val="tx1"/>
                </a:solidFill>
              </a:rPr>
              <a:t>Murrup</a:t>
            </a:r>
            <a:r>
              <a:rPr lang="en-GB" dirty="0">
                <a:solidFill>
                  <a:schemeClr val="tx1"/>
                </a:solidFill>
              </a:rPr>
              <a:t>-Stewart, </a:t>
            </a:r>
            <a:r>
              <a:rPr lang="en-GB" dirty="0" err="1">
                <a:solidFill>
                  <a:schemeClr val="tx1"/>
                </a:solidFill>
              </a:rPr>
              <a:t>Whyman</a:t>
            </a:r>
            <a:r>
              <a:rPr lang="en-GB" dirty="0">
                <a:solidFill>
                  <a:schemeClr val="tx1"/>
                </a:solidFill>
              </a:rPr>
              <a:t>, T., </a:t>
            </a:r>
            <a:r>
              <a:rPr lang="en-GB" dirty="0" err="1">
                <a:solidFill>
                  <a:schemeClr val="tx1"/>
                </a:solidFill>
              </a:rPr>
              <a:t>Jobson</a:t>
            </a:r>
            <a:r>
              <a:rPr lang="en-GB" dirty="0">
                <a:solidFill>
                  <a:schemeClr val="tx1"/>
                </a:solidFill>
              </a:rPr>
              <a:t>, L., &amp; Adams, K. (2021). Understanding culture: the voices of urban Aboriginal young people. </a:t>
            </a:r>
            <a:r>
              <a:rPr lang="en-GB" i="1" dirty="0">
                <a:solidFill>
                  <a:schemeClr val="tx1"/>
                </a:solidFill>
              </a:rPr>
              <a:t>Journal of Youth Studies, 24</a:t>
            </a:r>
            <a:r>
              <a:rPr lang="en-GB" dirty="0">
                <a:solidFill>
                  <a:schemeClr val="tx1"/>
                </a:solidFill>
              </a:rPr>
              <a:t>(10), 1308–1325. https://doi.org/10.1080/13676261.2020.1828844</a:t>
            </a:r>
          </a:p>
          <a:p>
            <a:pPr marL="457200" indent="-457200">
              <a:buNone/>
            </a:pPr>
            <a:r>
              <a:rPr lang="en-AU" dirty="0" err="1">
                <a:solidFill>
                  <a:schemeClr val="tx1"/>
                </a:solidFill>
              </a:rPr>
              <a:t>Reser</a:t>
            </a:r>
            <a:r>
              <a:rPr lang="en-AU" dirty="0">
                <a:solidFill>
                  <a:schemeClr val="tx1"/>
                </a:solidFill>
              </a:rPr>
              <a:t>, Simmons, M., Johns, E., </a:t>
            </a:r>
            <a:r>
              <a:rPr lang="en-AU" dirty="0" err="1">
                <a:solidFill>
                  <a:schemeClr val="tx1"/>
                </a:solidFill>
              </a:rPr>
              <a:t>Ghaly</a:t>
            </a:r>
            <a:r>
              <a:rPr lang="en-AU" dirty="0">
                <a:solidFill>
                  <a:schemeClr val="tx1"/>
                </a:solidFill>
              </a:rPr>
              <a:t>, A., Quayle, M., </a:t>
            </a:r>
            <a:r>
              <a:rPr lang="en-AU" dirty="0" err="1">
                <a:solidFill>
                  <a:schemeClr val="tx1"/>
                </a:solidFill>
              </a:rPr>
              <a:t>Dordevic</a:t>
            </a:r>
            <a:r>
              <a:rPr lang="en-AU" dirty="0">
                <a:solidFill>
                  <a:schemeClr val="tx1"/>
                </a:solidFill>
              </a:rPr>
              <a:t>, A. L., Tare, M., McArdle, A., Willems, J., &amp; </a:t>
            </a:r>
            <a:r>
              <a:rPr lang="en-AU" dirty="0" err="1">
                <a:solidFill>
                  <a:schemeClr val="tx1"/>
                </a:solidFill>
              </a:rPr>
              <a:t>Yunkaporta</a:t>
            </a:r>
            <a:r>
              <a:rPr lang="en-AU" dirty="0">
                <a:solidFill>
                  <a:schemeClr val="tx1"/>
                </a:solidFill>
              </a:rPr>
              <a:t>, T. (2021). Australian Aboriginal techniques for memorization: Translation into a medical and allied health education setting. </a:t>
            </a:r>
            <a:r>
              <a:rPr lang="en-AU" i="1" dirty="0" err="1">
                <a:solidFill>
                  <a:schemeClr val="tx1"/>
                </a:solidFill>
              </a:rPr>
              <a:t>PloS</a:t>
            </a:r>
            <a:r>
              <a:rPr lang="en-AU" i="1" dirty="0">
                <a:solidFill>
                  <a:schemeClr val="tx1"/>
                </a:solidFill>
              </a:rPr>
              <a:t> One, 16</a:t>
            </a:r>
            <a:r>
              <a:rPr lang="en-AU" dirty="0">
                <a:solidFill>
                  <a:schemeClr val="tx1"/>
                </a:solidFill>
              </a:rPr>
              <a:t>(5), e0251710–e0251710. </a:t>
            </a:r>
            <a:r>
              <a:rPr lang="en-AU" dirty="0">
                <a:solidFill>
                  <a:schemeClr val="tx1"/>
                </a:solidFill>
                <a:hlinkClick r:id="rId4"/>
              </a:rPr>
              <a:t>https://doi.org/10.1371/journal.pone.0251710</a:t>
            </a:r>
            <a:endParaRPr lang="en-AU" dirty="0">
              <a:solidFill>
                <a:schemeClr val="tx1"/>
              </a:solidFill>
            </a:endParaRPr>
          </a:p>
          <a:p>
            <a:pPr marL="457200" indent="-457200">
              <a:buNone/>
            </a:pPr>
            <a:r>
              <a:rPr lang="en-AU" dirty="0" err="1">
                <a:solidFill>
                  <a:schemeClr val="tx1"/>
                </a:solidFill>
              </a:rPr>
              <a:t>Toombs</a:t>
            </a:r>
            <a:r>
              <a:rPr lang="en-AU" dirty="0">
                <a:solidFill>
                  <a:schemeClr val="tx1"/>
                </a:solidFill>
              </a:rPr>
              <a:t>, Nasir, B., </a:t>
            </a:r>
            <a:r>
              <a:rPr lang="en-AU" dirty="0" err="1">
                <a:solidFill>
                  <a:schemeClr val="tx1"/>
                </a:solidFill>
              </a:rPr>
              <a:t>Kisely</a:t>
            </a:r>
            <a:r>
              <a:rPr lang="en-AU" dirty="0">
                <a:solidFill>
                  <a:schemeClr val="tx1"/>
                </a:solidFill>
              </a:rPr>
              <a:t>, S., </a:t>
            </a:r>
            <a:r>
              <a:rPr lang="en-AU" dirty="0" err="1">
                <a:solidFill>
                  <a:schemeClr val="tx1"/>
                </a:solidFill>
              </a:rPr>
              <a:t>Ranmuthugala</a:t>
            </a:r>
            <a:r>
              <a:rPr lang="en-AU" dirty="0">
                <a:solidFill>
                  <a:schemeClr val="tx1"/>
                </a:solidFill>
              </a:rPr>
              <a:t>, G., Gill, N. S., Beccaria, G., Hayman, N., </a:t>
            </a:r>
            <a:r>
              <a:rPr lang="en-AU" dirty="0" err="1">
                <a:solidFill>
                  <a:schemeClr val="tx1"/>
                </a:solidFill>
              </a:rPr>
              <a:t>Kondalsamy-Chennakesavan</a:t>
            </a:r>
            <a:r>
              <a:rPr lang="en-AU" dirty="0">
                <a:solidFill>
                  <a:schemeClr val="tx1"/>
                </a:solidFill>
              </a:rPr>
              <a:t>, S. N., &amp; Nicholson, G. C. (2019). Cultural validation of the structured clinical interview for diagnostic and statistical manual of mental disorders in Indigenous Australians. </a:t>
            </a:r>
            <a:r>
              <a:rPr lang="en-AU" i="1" dirty="0">
                <a:solidFill>
                  <a:schemeClr val="tx1"/>
                </a:solidFill>
              </a:rPr>
              <a:t>Australasian Psychiatry : Bulletin of the Royal Australian and New Zealand College of Psychiatrists, 27</a:t>
            </a:r>
            <a:r>
              <a:rPr lang="en-AU" dirty="0">
                <a:solidFill>
                  <a:schemeClr val="tx1"/>
                </a:solidFill>
              </a:rPr>
              <a:t>(4), 362–365. https://doi.org/10.1177/1039856219852289</a:t>
            </a:r>
          </a:p>
          <a:p>
            <a:pPr marL="457200" indent="-457200">
              <a:buNone/>
            </a:pPr>
            <a:r>
              <a:rPr lang="en-GB" b="0" i="0" dirty="0">
                <a:solidFill>
                  <a:schemeClr val="tx1"/>
                </a:solidFill>
                <a:effectLst/>
              </a:rPr>
              <a:t>World Health Organization. (‎2013)‎. </a:t>
            </a:r>
            <a:r>
              <a:rPr lang="en-GB" b="0" i="1" dirty="0">
                <a:solidFill>
                  <a:schemeClr val="tx1"/>
                </a:solidFill>
                <a:effectLst/>
              </a:rPr>
              <a:t>Mental health action plan 2013-2020</a:t>
            </a:r>
            <a:r>
              <a:rPr lang="en-GB" b="0" i="0" dirty="0">
                <a:solidFill>
                  <a:schemeClr val="tx1"/>
                </a:solidFill>
                <a:effectLst/>
              </a:rPr>
              <a:t>. World Health Organization. </a:t>
            </a:r>
            <a:r>
              <a:rPr lang="en-GB" b="0" i="0" u="none" strike="noStrike" dirty="0">
                <a:solidFill>
                  <a:schemeClr val="tx1"/>
                </a:solidFill>
                <a:effectLst/>
                <a:hlinkClick r:id="rId5">
                  <a:extLst>
                    <a:ext uri="{A12FA001-AC4F-418D-AE19-62706E023703}">
                      <ahyp:hlinkClr xmlns:ahyp="http://schemas.microsoft.com/office/drawing/2018/hyperlinkcolor" val="tx"/>
                    </a:ext>
                  </a:extLst>
                </a:hlinkClick>
              </a:rPr>
              <a:t>https://apps.who.int/iris/handle/10665/89966</a:t>
            </a:r>
            <a:endParaRPr lang="en-AU" dirty="0">
              <a:solidFill>
                <a:schemeClr val="tx1"/>
              </a:solidFill>
            </a:endParaRPr>
          </a:p>
        </p:txBody>
      </p:sp>
    </p:spTree>
    <p:extLst>
      <p:ext uri="{BB962C8B-B14F-4D97-AF65-F5344CB8AC3E}">
        <p14:creationId xmlns:p14="http://schemas.microsoft.com/office/powerpoint/2010/main" val="4129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A71-0993-4B3C-8498-C8BED6D686C8}"/>
              </a:ext>
            </a:extLst>
          </p:cNvPr>
          <p:cNvSpPr>
            <a:spLocks noGrp="1"/>
          </p:cNvSpPr>
          <p:nvPr>
            <p:ph type="title"/>
          </p:nvPr>
        </p:nvSpPr>
        <p:spPr/>
        <p:txBody>
          <a:bodyPr/>
          <a:lstStyle/>
          <a:p>
            <a:r>
              <a:rPr lang="en-AU" dirty="0"/>
              <a:t>Structure of the Module</a:t>
            </a:r>
          </a:p>
        </p:txBody>
      </p:sp>
      <p:sp>
        <p:nvSpPr>
          <p:cNvPr id="6" name="Content Placeholder 5">
            <a:extLst>
              <a:ext uri="{FF2B5EF4-FFF2-40B4-BE49-F238E27FC236}">
                <a16:creationId xmlns:a16="http://schemas.microsoft.com/office/drawing/2014/main" id="{CAC75843-0196-4EDB-90EC-6302AC6CBF3E}"/>
              </a:ext>
            </a:extLst>
          </p:cNvPr>
          <p:cNvSpPr>
            <a:spLocks noGrp="1"/>
          </p:cNvSpPr>
          <p:nvPr>
            <p:ph sz="half" idx="1"/>
          </p:nvPr>
        </p:nvSpPr>
        <p:spPr>
          <a:xfrm>
            <a:off x="719906" y="2224882"/>
            <a:ext cx="5219320" cy="4091678"/>
          </a:xfrm>
        </p:spPr>
        <p:txBody>
          <a:bodyPr anchor="t">
            <a:normAutofit fontScale="92500" lnSpcReduction="20000"/>
          </a:bodyPr>
          <a:lstStyle/>
          <a:p>
            <a:r>
              <a:rPr lang="en-AU" sz="2600" dirty="0">
                <a:solidFill>
                  <a:schemeClr val="tx1"/>
                </a:solidFill>
              </a:rPr>
              <a:t>Lecture 1</a:t>
            </a:r>
          </a:p>
          <a:p>
            <a:pPr lvl="1"/>
            <a:r>
              <a:rPr lang="en-AU" sz="2200" dirty="0">
                <a:solidFill>
                  <a:schemeClr val="tx1"/>
                </a:solidFill>
              </a:rPr>
              <a:t>What is Cross Cultural Psychology?</a:t>
            </a:r>
          </a:p>
          <a:p>
            <a:pPr lvl="1"/>
            <a:r>
              <a:rPr lang="en-AU" sz="2200" dirty="0">
                <a:solidFill>
                  <a:schemeClr val="tx1"/>
                </a:solidFill>
              </a:rPr>
              <a:t>Importance of Culture</a:t>
            </a:r>
          </a:p>
          <a:p>
            <a:pPr lvl="1"/>
            <a:r>
              <a:rPr lang="en-AU" sz="2200" dirty="0">
                <a:solidFill>
                  <a:schemeClr val="tx1"/>
                </a:solidFill>
              </a:rPr>
              <a:t>Culture, Race, Ethnicity</a:t>
            </a:r>
          </a:p>
          <a:p>
            <a:r>
              <a:rPr lang="en-AU" sz="2600" dirty="0">
                <a:solidFill>
                  <a:schemeClr val="tx1"/>
                </a:solidFill>
              </a:rPr>
              <a:t>Lecture 2</a:t>
            </a:r>
          </a:p>
          <a:p>
            <a:pPr lvl="1"/>
            <a:r>
              <a:rPr lang="en-AU" sz="2200" dirty="0">
                <a:solidFill>
                  <a:schemeClr val="tx1"/>
                </a:solidFill>
              </a:rPr>
              <a:t>Multiculturalism</a:t>
            </a:r>
          </a:p>
          <a:p>
            <a:pPr lvl="1"/>
            <a:r>
              <a:rPr lang="en-AU" sz="2200" dirty="0">
                <a:solidFill>
                  <a:schemeClr val="tx1"/>
                </a:solidFill>
              </a:rPr>
              <a:t>Multiculturalism, Race, and Identity</a:t>
            </a:r>
          </a:p>
          <a:p>
            <a:pPr lvl="1"/>
            <a:r>
              <a:rPr lang="en-AU" sz="2200" dirty="0">
                <a:solidFill>
                  <a:schemeClr val="tx1"/>
                </a:solidFill>
              </a:rPr>
              <a:t>Cultural Competence</a:t>
            </a:r>
          </a:p>
          <a:p>
            <a:pPr lvl="1"/>
            <a:r>
              <a:rPr lang="en-AU" sz="2200" dirty="0">
                <a:solidFill>
                  <a:schemeClr val="tx1"/>
                </a:solidFill>
              </a:rPr>
              <a:t>Cultural Adaptation</a:t>
            </a:r>
          </a:p>
          <a:p>
            <a:pPr lvl="1"/>
            <a:endParaRPr lang="en-AU" dirty="0"/>
          </a:p>
        </p:txBody>
      </p:sp>
      <p:sp>
        <p:nvSpPr>
          <p:cNvPr id="7" name="Content Placeholder 6">
            <a:extLst>
              <a:ext uri="{FF2B5EF4-FFF2-40B4-BE49-F238E27FC236}">
                <a16:creationId xmlns:a16="http://schemas.microsoft.com/office/drawing/2014/main" id="{5385DF27-3847-4E98-B2F3-400964AAF43F}"/>
              </a:ext>
            </a:extLst>
          </p:cNvPr>
          <p:cNvSpPr>
            <a:spLocks noGrp="1"/>
          </p:cNvSpPr>
          <p:nvPr>
            <p:ph sz="half" idx="2"/>
          </p:nvPr>
        </p:nvSpPr>
        <p:spPr>
          <a:xfrm>
            <a:off x="6252385" y="2224883"/>
            <a:ext cx="5219320" cy="4091677"/>
          </a:xfrm>
        </p:spPr>
        <p:txBody>
          <a:bodyPr anchor="t">
            <a:normAutofit fontScale="92500" lnSpcReduction="20000"/>
          </a:bodyPr>
          <a:lstStyle/>
          <a:p>
            <a:r>
              <a:rPr lang="en-AU" sz="2400" dirty="0">
                <a:solidFill>
                  <a:schemeClr val="tx1"/>
                </a:solidFill>
              </a:rPr>
              <a:t>Lecture 3</a:t>
            </a:r>
          </a:p>
          <a:p>
            <a:pPr lvl="1"/>
            <a:r>
              <a:rPr lang="en-AU" sz="2000" dirty="0">
                <a:solidFill>
                  <a:schemeClr val="tx1"/>
                </a:solidFill>
              </a:rPr>
              <a:t>Measuring the similarities and differences between Cultures and their effects </a:t>
            </a:r>
          </a:p>
          <a:p>
            <a:pPr lvl="1"/>
            <a:r>
              <a:rPr lang="en-AU" sz="2000" dirty="0">
                <a:solidFill>
                  <a:schemeClr val="tx1"/>
                </a:solidFill>
              </a:rPr>
              <a:t>Therapy and Mental Illness</a:t>
            </a:r>
          </a:p>
          <a:p>
            <a:r>
              <a:rPr lang="en-AU" sz="2400" u="sng" dirty="0">
                <a:solidFill>
                  <a:schemeClr val="tx1"/>
                </a:solidFill>
              </a:rPr>
              <a:t>Lecture 4</a:t>
            </a:r>
          </a:p>
          <a:p>
            <a:pPr lvl="1"/>
            <a:r>
              <a:rPr lang="en-AU" sz="2000" u="sng" dirty="0">
                <a:solidFill>
                  <a:schemeClr val="tx1"/>
                </a:solidFill>
              </a:rPr>
              <a:t>Indigenous Psychology</a:t>
            </a:r>
          </a:p>
          <a:p>
            <a:pPr lvl="1"/>
            <a:r>
              <a:rPr lang="en-AU" sz="2000" u="sng" dirty="0">
                <a:solidFill>
                  <a:schemeClr val="tx1"/>
                </a:solidFill>
              </a:rPr>
              <a:t>Role of Psychologist working with Indigenous Australians</a:t>
            </a:r>
          </a:p>
          <a:p>
            <a:r>
              <a:rPr lang="en-AU" sz="2400" dirty="0">
                <a:solidFill>
                  <a:schemeClr val="tx1"/>
                </a:solidFill>
              </a:rPr>
              <a:t>Lecture 5</a:t>
            </a:r>
          </a:p>
          <a:p>
            <a:pPr lvl="1"/>
            <a:r>
              <a:rPr lang="en-AU" sz="2000" dirty="0">
                <a:solidFill>
                  <a:schemeClr val="tx1"/>
                </a:solidFill>
              </a:rPr>
              <a:t>Indigenous Research</a:t>
            </a:r>
          </a:p>
          <a:p>
            <a:pPr lvl="1"/>
            <a:r>
              <a:rPr lang="en-AU" sz="2000" dirty="0">
                <a:solidFill>
                  <a:schemeClr val="tx1"/>
                </a:solidFill>
              </a:rPr>
              <a:t>Indigenous Research Ethics</a:t>
            </a:r>
          </a:p>
        </p:txBody>
      </p:sp>
      <p:sp>
        <p:nvSpPr>
          <p:cNvPr id="4" name="Footer Placeholder 3">
            <a:extLst>
              <a:ext uri="{FF2B5EF4-FFF2-40B4-BE49-F238E27FC236}">
                <a16:creationId xmlns:a16="http://schemas.microsoft.com/office/drawing/2014/main" id="{2874A2EB-28A0-46EC-8050-325A98A5785F}"/>
              </a:ext>
            </a:extLst>
          </p:cNvPr>
          <p:cNvSpPr>
            <a:spLocks noGrp="1"/>
          </p:cNvSpPr>
          <p:nvPr>
            <p:ph type="ftr" sz="quarter" idx="11"/>
          </p:nvPr>
        </p:nvSpPr>
        <p:spPr>
          <a:xfrm>
            <a:off x="581192" y="6316562"/>
            <a:ext cx="6917210" cy="365077"/>
          </a:xfrm>
        </p:spPr>
        <p:txBody>
          <a:bodyPr/>
          <a:lstStyle/>
          <a:p>
            <a:r>
              <a:rPr lang="en-US" dirty="0"/>
              <a:t>The University of Adelaide</a:t>
            </a:r>
          </a:p>
        </p:txBody>
      </p:sp>
      <p:sp>
        <p:nvSpPr>
          <p:cNvPr id="5" name="Slide Number Placeholder 4">
            <a:extLst>
              <a:ext uri="{FF2B5EF4-FFF2-40B4-BE49-F238E27FC236}">
                <a16:creationId xmlns:a16="http://schemas.microsoft.com/office/drawing/2014/main" id="{7FFC7FC8-0721-414F-AA99-406A4B5EE725}"/>
              </a:ext>
            </a:extLst>
          </p:cNvPr>
          <p:cNvSpPr>
            <a:spLocks noGrp="1"/>
          </p:cNvSpPr>
          <p:nvPr>
            <p:ph type="sldNum" sz="quarter" idx="12"/>
          </p:nvPr>
        </p:nvSpPr>
        <p:spPr>
          <a:xfrm>
            <a:off x="10558302" y="6316561"/>
            <a:ext cx="1052509" cy="365077"/>
          </a:xfrm>
        </p:spPr>
        <p:txBody>
          <a:bodyPr/>
          <a:lstStyle/>
          <a:p>
            <a:r>
              <a:rPr lang="en-US" dirty="0"/>
              <a:t>Slide </a:t>
            </a:r>
            <a:fld id="{D902FE81-C05A-FB4E-B374-FDEE4BFE83C1}" type="slidenum">
              <a:rPr lang="en-US" smtClean="0"/>
              <a:t>2</a:t>
            </a:fld>
            <a:endParaRPr lang="en-US" dirty="0"/>
          </a:p>
        </p:txBody>
      </p:sp>
    </p:spTree>
    <p:extLst>
      <p:ext uri="{BB962C8B-B14F-4D97-AF65-F5344CB8AC3E}">
        <p14:creationId xmlns:p14="http://schemas.microsoft.com/office/powerpoint/2010/main" val="254998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8DE2D-8B08-4B2C-BB5A-2F4274138307}"/>
              </a:ext>
            </a:extLst>
          </p:cNvPr>
          <p:cNvSpPr>
            <a:spLocks noGrp="1"/>
          </p:cNvSpPr>
          <p:nvPr>
            <p:ph type="title"/>
          </p:nvPr>
        </p:nvSpPr>
        <p:spPr/>
        <p:txBody>
          <a:bodyPr/>
          <a:lstStyle/>
          <a:p>
            <a:r>
              <a:rPr lang="en-AU" dirty="0"/>
              <a:t>Origins of ‘Psychology’ / </a:t>
            </a:r>
            <a:r>
              <a:rPr lang="en-AU" u="sng" dirty="0"/>
              <a:t>Western Psychology</a:t>
            </a:r>
          </a:p>
        </p:txBody>
      </p:sp>
      <p:sp>
        <p:nvSpPr>
          <p:cNvPr id="3" name="Content Placeholder 2">
            <a:extLst>
              <a:ext uri="{FF2B5EF4-FFF2-40B4-BE49-F238E27FC236}">
                <a16:creationId xmlns:a16="http://schemas.microsoft.com/office/drawing/2014/main" id="{3C45C2C1-507E-4E88-A4B3-CEFDC07551D4}"/>
              </a:ext>
            </a:extLst>
          </p:cNvPr>
          <p:cNvSpPr>
            <a:spLocks noGrp="1"/>
          </p:cNvSpPr>
          <p:nvPr>
            <p:ph sz="half" idx="1"/>
          </p:nvPr>
        </p:nvSpPr>
        <p:spPr>
          <a:xfrm>
            <a:off x="581193" y="2228003"/>
            <a:ext cx="5422390" cy="4285919"/>
          </a:xfrm>
        </p:spPr>
        <p:txBody>
          <a:bodyPr>
            <a:normAutofit fontScale="85000" lnSpcReduction="10000"/>
          </a:bodyPr>
          <a:lstStyle/>
          <a:p>
            <a:r>
              <a:rPr lang="en-AU" sz="2400" dirty="0">
                <a:solidFill>
                  <a:schemeClr val="tx1"/>
                </a:solidFill>
              </a:rPr>
              <a:t>Largely originating from the medical sciences</a:t>
            </a:r>
          </a:p>
          <a:p>
            <a:r>
              <a:rPr lang="en-AU" sz="2400" dirty="0">
                <a:solidFill>
                  <a:schemeClr val="tx1"/>
                </a:solidFill>
              </a:rPr>
              <a:t>Long history of focusing on the origin of behaviour as internal</a:t>
            </a:r>
          </a:p>
          <a:p>
            <a:r>
              <a:rPr lang="en-AU" sz="2400" dirty="0">
                <a:solidFill>
                  <a:schemeClr val="tx1"/>
                </a:solidFill>
              </a:rPr>
              <a:t>Problem or ‘deficit focus’ means finding issues in people</a:t>
            </a:r>
          </a:p>
          <a:p>
            <a:r>
              <a:rPr lang="en-AU" sz="2400" dirty="0">
                <a:solidFill>
                  <a:schemeClr val="tx1"/>
                </a:solidFill>
              </a:rPr>
              <a:t>Focus on the individual and on talking</a:t>
            </a:r>
          </a:p>
          <a:p>
            <a:r>
              <a:rPr lang="en-AU" sz="2400" dirty="0">
                <a:solidFill>
                  <a:schemeClr val="tx1"/>
                </a:solidFill>
              </a:rPr>
              <a:t>The above could be said to be indigenous itself </a:t>
            </a:r>
          </a:p>
          <a:p>
            <a:r>
              <a:rPr lang="en-AU" sz="2400" dirty="0">
                <a:solidFill>
                  <a:schemeClr val="tx1"/>
                </a:solidFill>
              </a:rPr>
              <a:t>Now is the default / mainstream / accepted (normal)</a:t>
            </a:r>
          </a:p>
          <a:p>
            <a:r>
              <a:rPr lang="en-AU" sz="2400" dirty="0">
                <a:solidFill>
                  <a:schemeClr val="tx1"/>
                </a:solidFill>
              </a:rPr>
              <a:t>Indigenous Psychology often means ‘Non-Western’ or divergent from western ‘normal’</a:t>
            </a:r>
          </a:p>
        </p:txBody>
      </p:sp>
      <p:sp>
        <p:nvSpPr>
          <p:cNvPr id="4" name="Content Placeholder 3">
            <a:extLst>
              <a:ext uri="{FF2B5EF4-FFF2-40B4-BE49-F238E27FC236}">
                <a16:creationId xmlns:a16="http://schemas.microsoft.com/office/drawing/2014/main" id="{5D43C86D-EE22-41EB-AD4B-36D50524BDFB}"/>
              </a:ext>
            </a:extLst>
          </p:cNvPr>
          <p:cNvSpPr>
            <a:spLocks noGrp="1"/>
          </p:cNvSpPr>
          <p:nvPr>
            <p:ph sz="half" idx="2"/>
          </p:nvPr>
        </p:nvSpPr>
        <p:spPr>
          <a:xfrm>
            <a:off x="6193130" y="2287841"/>
            <a:ext cx="5422392" cy="4219931"/>
          </a:xfrm>
        </p:spPr>
        <p:txBody>
          <a:bodyPr anchor="t">
            <a:normAutofit fontScale="85000" lnSpcReduction="10000"/>
          </a:bodyPr>
          <a:lstStyle/>
          <a:p>
            <a:pPr marL="0" indent="0" algn="ctr">
              <a:buNone/>
            </a:pPr>
            <a:r>
              <a:rPr lang="el-GR" sz="11800" dirty="0">
                <a:solidFill>
                  <a:schemeClr val="tx1"/>
                </a:solidFill>
                <a:latin typeface="Book Antiqua" panose="02040602050305030304" pitchFamily="18" charset="0"/>
              </a:rPr>
              <a:t>Ψ</a:t>
            </a:r>
            <a:endParaRPr lang="en-AU" sz="11800" dirty="0">
              <a:solidFill>
                <a:schemeClr val="tx1"/>
              </a:solidFill>
              <a:latin typeface="Book Antiqua" panose="02040602050305030304" pitchFamily="18" charset="0"/>
            </a:endParaRPr>
          </a:p>
          <a:p>
            <a:pPr marL="0" indent="0" algn="ctr">
              <a:buNone/>
            </a:pPr>
            <a:endParaRPr lang="en-AU" sz="9600" dirty="0">
              <a:solidFill>
                <a:schemeClr val="tx1"/>
              </a:solidFill>
            </a:endParaRPr>
          </a:p>
        </p:txBody>
      </p:sp>
      <p:pic>
        <p:nvPicPr>
          <p:cNvPr id="6" name="Graphic 5" descr="Right And Left Brain with solid fill">
            <a:extLst>
              <a:ext uri="{FF2B5EF4-FFF2-40B4-BE49-F238E27FC236}">
                <a16:creationId xmlns:a16="http://schemas.microsoft.com/office/drawing/2014/main" id="{C43A9C61-7FF6-4E3A-8BE4-2A88826DF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3922" y="3913415"/>
            <a:ext cx="1956772" cy="1956772"/>
          </a:xfrm>
          <a:prstGeom prst="rect">
            <a:avLst/>
          </a:prstGeom>
        </p:spPr>
      </p:pic>
      <p:pic>
        <p:nvPicPr>
          <p:cNvPr id="8" name="Graphic 7" descr="Chat with solid fill">
            <a:extLst>
              <a:ext uri="{FF2B5EF4-FFF2-40B4-BE49-F238E27FC236}">
                <a16:creationId xmlns:a16="http://schemas.microsoft.com/office/drawing/2014/main" id="{BE5E17EB-93F5-47C1-BE47-31DFF96D27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2890" y="4370962"/>
            <a:ext cx="1625607" cy="1625607"/>
          </a:xfrm>
          <a:prstGeom prst="rect">
            <a:avLst/>
          </a:prstGeom>
        </p:spPr>
      </p:pic>
    </p:spTree>
    <p:extLst>
      <p:ext uri="{BB962C8B-B14F-4D97-AF65-F5344CB8AC3E}">
        <p14:creationId xmlns:p14="http://schemas.microsoft.com/office/powerpoint/2010/main" val="369385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AA5B-C19B-43E6-AE55-C692D58BB504}"/>
              </a:ext>
            </a:extLst>
          </p:cNvPr>
          <p:cNvSpPr>
            <a:spLocks noGrp="1"/>
          </p:cNvSpPr>
          <p:nvPr>
            <p:ph type="title"/>
          </p:nvPr>
        </p:nvSpPr>
        <p:spPr/>
        <p:txBody>
          <a:bodyPr/>
          <a:lstStyle/>
          <a:p>
            <a:r>
              <a:rPr lang="en-AU" dirty="0"/>
              <a:t>Why are some considered “psychology” or “other”</a:t>
            </a:r>
          </a:p>
        </p:txBody>
      </p:sp>
      <p:sp>
        <p:nvSpPr>
          <p:cNvPr id="5" name="Text Placeholder 4">
            <a:extLst>
              <a:ext uri="{FF2B5EF4-FFF2-40B4-BE49-F238E27FC236}">
                <a16:creationId xmlns:a16="http://schemas.microsoft.com/office/drawing/2014/main" id="{321B84FF-7CE9-485A-845F-F8E557829C63}"/>
              </a:ext>
            </a:extLst>
          </p:cNvPr>
          <p:cNvSpPr>
            <a:spLocks noGrp="1"/>
          </p:cNvSpPr>
          <p:nvPr>
            <p:ph type="body" idx="1"/>
          </p:nvPr>
        </p:nvSpPr>
        <p:spPr/>
        <p:txBody>
          <a:bodyPr/>
          <a:lstStyle/>
          <a:p>
            <a:r>
              <a:rPr lang="en-AU" dirty="0"/>
              <a:t>Claims that maintain “psychology”</a:t>
            </a:r>
          </a:p>
        </p:txBody>
      </p:sp>
      <p:sp>
        <p:nvSpPr>
          <p:cNvPr id="6" name="Content Placeholder 5">
            <a:extLst>
              <a:ext uri="{FF2B5EF4-FFF2-40B4-BE49-F238E27FC236}">
                <a16:creationId xmlns:a16="http://schemas.microsoft.com/office/drawing/2014/main" id="{EBDC5CB9-3FAE-48FD-B926-572582C17376}"/>
              </a:ext>
            </a:extLst>
          </p:cNvPr>
          <p:cNvSpPr>
            <a:spLocks noGrp="1"/>
          </p:cNvSpPr>
          <p:nvPr>
            <p:ph sz="half" idx="2"/>
          </p:nvPr>
        </p:nvSpPr>
        <p:spPr>
          <a:xfrm>
            <a:off x="581194" y="2926052"/>
            <a:ext cx="5393100" cy="3531309"/>
          </a:xfrm>
        </p:spPr>
        <p:txBody>
          <a:bodyPr>
            <a:normAutofit/>
          </a:bodyPr>
          <a:lstStyle/>
          <a:p>
            <a:r>
              <a:rPr lang="en-AU" dirty="0">
                <a:solidFill>
                  <a:schemeClr val="tx1"/>
                </a:solidFill>
              </a:rPr>
              <a:t>Scientific</a:t>
            </a:r>
          </a:p>
          <a:p>
            <a:r>
              <a:rPr lang="en-AU" dirty="0">
                <a:solidFill>
                  <a:schemeClr val="tx1"/>
                </a:solidFill>
              </a:rPr>
              <a:t>Objective</a:t>
            </a:r>
          </a:p>
          <a:p>
            <a:r>
              <a:rPr lang="en-AU" dirty="0">
                <a:solidFill>
                  <a:schemeClr val="tx1"/>
                </a:solidFill>
              </a:rPr>
              <a:t>“A-political”</a:t>
            </a:r>
          </a:p>
          <a:p>
            <a:r>
              <a:rPr lang="en-AU" dirty="0">
                <a:solidFill>
                  <a:schemeClr val="tx1"/>
                </a:solidFill>
              </a:rPr>
              <a:t>Value-free</a:t>
            </a:r>
          </a:p>
          <a:p>
            <a:r>
              <a:rPr lang="en-AU" dirty="0">
                <a:solidFill>
                  <a:schemeClr val="tx1"/>
                </a:solidFill>
              </a:rPr>
              <a:t>Progress focused</a:t>
            </a:r>
          </a:p>
          <a:p>
            <a:pPr marL="0" indent="0">
              <a:buNone/>
            </a:pPr>
            <a:endParaRPr lang="en-AU" dirty="0">
              <a:solidFill>
                <a:schemeClr val="tx1"/>
              </a:solidFill>
            </a:endParaRPr>
          </a:p>
          <a:p>
            <a:pPr marL="0" indent="0" algn="ctr">
              <a:buNone/>
            </a:pPr>
            <a:r>
              <a:rPr lang="en-AU" dirty="0">
                <a:solidFill>
                  <a:schemeClr val="tx1"/>
                </a:solidFill>
              </a:rPr>
              <a:t>The above things are all imposed values are perspectives</a:t>
            </a:r>
          </a:p>
        </p:txBody>
      </p:sp>
      <p:sp>
        <p:nvSpPr>
          <p:cNvPr id="7" name="Text Placeholder 6">
            <a:extLst>
              <a:ext uri="{FF2B5EF4-FFF2-40B4-BE49-F238E27FC236}">
                <a16:creationId xmlns:a16="http://schemas.microsoft.com/office/drawing/2014/main" id="{8018FDB4-AC75-46D2-8FA4-AE4C7466D4B7}"/>
              </a:ext>
            </a:extLst>
          </p:cNvPr>
          <p:cNvSpPr>
            <a:spLocks noGrp="1"/>
          </p:cNvSpPr>
          <p:nvPr>
            <p:ph type="body" sz="quarter" idx="3"/>
          </p:nvPr>
        </p:nvSpPr>
        <p:spPr/>
        <p:txBody>
          <a:bodyPr/>
          <a:lstStyle/>
          <a:p>
            <a:r>
              <a:rPr lang="en-AU" dirty="0"/>
              <a:t>Limitations</a:t>
            </a:r>
          </a:p>
        </p:txBody>
      </p:sp>
      <p:sp>
        <p:nvSpPr>
          <p:cNvPr id="8" name="Content Placeholder 7">
            <a:extLst>
              <a:ext uri="{FF2B5EF4-FFF2-40B4-BE49-F238E27FC236}">
                <a16:creationId xmlns:a16="http://schemas.microsoft.com/office/drawing/2014/main" id="{372F6762-4896-41BF-98B2-15480EFCAFEE}"/>
              </a:ext>
            </a:extLst>
          </p:cNvPr>
          <p:cNvSpPr>
            <a:spLocks noGrp="1"/>
          </p:cNvSpPr>
          <p:nvPr>
            <p:ph sz="quarter" idx="4"/>
          </p:nvPr>
        </p:nvSpPr>
        <p:spPr>
          <a:xfrm>
            <a:off x="6217709" y="2926052"/>
            <a:ext cx="5393100" cy="3531309"/>
          </a:xfrm>
        </p:spPr>
        <p:txBody>
          <a:bodyPr>
            <a:normAutofit/>
          </a:bodyPr>
          <a:lstStyle/>
          <a:p>
            <a:r>
              <a:rPr lang="en-AU" dirty="0">
                <a:solidFill>
                  <a:schemeClr val="tx1"/>
                </a:solidFill>
              </a:rPr>
              <a:t>Lack of reliability (consistency in measurement)</a:t>
            </a:r>
          </a:p>
          <a:p>
            <a:r>
              <a:rPr lang="en-AU" dirty="0">
                <a:solidFill>
                  <a:schemeClr val="tx1"/>
                </a:solidFill>
              </a:rPr>
              <a:t>Lack of validity (measure what we aim to measure)</a:t>
            </a:r>
          </a:p>
          <a:p>
            <a:r>
              <a:rPr lang="en-AU" dirty="0">
                <a:solidFill>
                  <a:schemeClr val="tx1"/>
                </a:solidFill>
              </a:rPr>
              <a:t>Lack of replicability (being able to repeat findings)</a:t>
            </a:r>
          </a:p>
          <a:p>
            <a:r>
              <a:rPr lang="en-AU" dirty="0">
                <a:solidFill>
                  <a:schemeClr val="tx1"/>
                </a:solidFill>
              </a:rPr>
              <a:t>A-Political usually means ignoring the political ramification (of which there are always some)</a:t>
            </a:r>
          </a:p>
          <a:p>
            <a:r>
              <a:rPr lang="en-AU" dirty="0">
                <a:solidFill>
                  <a:schemeClr val="tx1"/>
                </a:solidFill>
              </a:rPr>
              <a:t>Deficit and problem focused</a:t>
            </a:r>
          </a:p>
          <a:p>
            <a:r>
              <a:rPr lang="en-AU" dirty="0">
                <a:solidFill>
                  <a:schemeClr val="tx1"/>
                </a:solidFill>
              </a:rPr>
              <a:t>Victim blaming </a:t>
            </a:r>
            <a:br>
              <a:rPr lang="en-AU" dirty="0">
                <a:solidFill>
                  <a:schemeClr val="tx1"/>
                </a:solidFill>
              </a:rPr>
            </a:br>
            <a:r>
              <a:rPr lang="en-AU" dirty="0">
                <a:solidFill>
                  <a:schemeClr val="tx1"/>
                </a:solidFill>
              </a:rPr>
              <a:t>(individualist, masculine, short-term - neoliberal)</a:t>
            </a:r>
          </a:p>
        </p:txBody>
      </p:sp>
    </p:spTree>
    <p:extLst>
      <p:ext uri="{BB962C8B-B14F-4D97-AF65-F5344CB8AC3E}">
        <p14:creationId xmlns:p14="http://schemas.microsoft.com/office/powerpoint/2010/main" val="426296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500"/>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fade">
                                      <p:cBhvr>
                                        <p:cTn id="43" dur="500"/>
                                        <p:tgtEl>
                                          <p:spTgt spid="8">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fade">
                                      <p:cBhvr>
                                        <p:cTn id="48" dur="500"/>
                                        <p:tgtEl>
                                          <p:spTgt spid="8">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animEffect transition="in" filter="fade">
                                      <p:cBhvr>
                                        <p:cTn id="53" dur="500"/>
                                        <p:tgtEl>
                                          <p:spTgt spid="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xEl>
                                              <p:pRg st="5" end="5"/>
                                            </p:txEl>
                                          </p:spTgt>
                                        </p:tgtEl>
                                        <p:attrNameLst>
                                          <p:attrName>style.visibility</p:attrName>
                                        </p:attrNameLst>
                                      </p:cBhvr>
                                      <p:to>
                                        <p:strVal val="visible"/>
                                      </p:to>
                                    </p:set>
                                    <p:animEffect transition="in" filter="fade">
                                      <p:cBhvr>
                                        <p:cTn id="58"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7155-A97E-4AA1-A4C8-E4BCE44AFFB4}"/>
              </a:ext>
            </a:extLst>
          </p:cNvPr>
          <p:cNvSpPr>
            <a:spLocks noGrp="1"/>
          </p:cNvSpPr>
          <p:nvPr>
            <p:ph type="title"/>
          </p:nvPr>
        </p:nvSpPr>
        <p:spPr/>
        <p:txBody>
          <a:bodyPr/>
          <a:lstStyle/>
          <a:p>
            <a:r>
              <a:rPr lang="en-AU" dirty="0"/>
              <a:t>Indigenous Psychology</a:t>
            </a:r>
          </a:p>
        </p:txBody>
      </p:sp>
      <p:sp>
        <p:nvSpPr>
          <p:cNvPr id="3" name="Content Placeholder 2">
            <a:extLst>
              <a:ext uri="{FF2B5EF4-FFF2-40B4-BE49-F238E27FC236}">
                <a16:creationId xmlns:a16="http://schemas.microsoft.com/office/drawing/2014/main" id="{E64B8778-FC29-4ADB-B043-21A457F02DAE}"/>
              </a:ext>
            </a:extLst>
          </p:cNvPr>
          <p:cNvSpPr>
            <a:spLocks noGrp="1"/>
          </p:cNvSpPr>
          <p:nvPr>
            <p:ph sz="half" idx="1"/>
          </p:nvPr>
        </p:nvSpPr>
        <p:spPr>
          <a:xfrm>
            <a:off x="581193" y="2105454"/>
            <a:ext cx="5422390" cy="4417894"/>
          </a:xfrm>
        </p:spPr>
        <p:txBody>
          <a:bodyPr>
            <a:normAutofit/>
          </a:bodyPr>
          <a:lstStyle/>
          <a:p>
            <a:r>
              <a:rPr lang="en-AU" sz="2000" dirty="0">
                <a:solidFill>
                  <a:schemeClr val="tx1"/>
                </a:solidFill>
              </a:rPr>
              <a:t>Emerging area with growing interest and importance</a:t>
            </a:r>
          </a:p>
          <a:p>
            <a:r>
              <a:rPr lang="en-AU" sz="2000" dirty="0">
                <a:solidFill>
                  <a:schemeClr val="tx1"/>
                </a:solidFill>
              </a:rPr>
              <a:t>Opposes the universalism that psychology often assumes</a:t>
            </a:r>
          </a:p>
          <a:p>
            <a:r>
              <a:rPr lang="en-AU" sz="2000" dirty="0">
                <a:solidFill>
                  <a:schemeClr val="tx1"/>
                </a:solidFill>
              </a:rPr>
              <a:t>Asks questions of things that seem similar (stays critical) </a:t>
            </a:r>
          </a:p>
          <a:p>
            <a:r>
              <a:rPr lang="en-AU" sz="2000" dirty="0">
                <a:solidFill>
                  <a:schemeClr val="tx1"/>
                </a:solidFill>
              </a:rPr>
              <a:t>Takes into account context, lived experience and the ‘local reality’</a:t>
            </a:r>
          </a:p>
          <a:p>
            <a:r>
              <a:rPr lang="en-AU" sz="2000" dirty="0">
                <a:solidFill>
                  <a:schemeClr val="tx1"/>
                </a:solidFill>
              </a:rPr>
              <a:t>Often requires different methodologies</a:t>
            </a:r>
          </a:p>
          <a:p>
            <a:r>
              <a:rPr lang="en-AU" sz="2000" dirty="0">
                <a:solidFill>
                  <a:schemeClr val="tx1"/>
                </a:solidFill>
              </a:rPr>
              <a:t>Aims to produces psychological knowledge that is contextually not universally relevant</a:t>
            </a:r>
          </a:p>
        </p:txBody>
      </p:sp>
      <p:pic>
        <p:nvPicPr>
          <p:cNvPr id="1030" name="Picture 6" descr="Indigenous Research Methodologies: Chilisa, Bagele: 9781483333472: Books -  Amazon.ca">
            <a:extLst>
              <a:ext uri="{FF2B5EF4-FFF2-40B4-BE49-F238E27FC236}">
                <a16:creationId xmlns:a16="http://schemas.microsoft.com/office/drawing/2014/main" id="{57A1DF68-B44D-4873-A020-1E22128BF4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81935" y="2494555"/>
            <a:ext cx="2936838"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4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1CBF-BB88-471D-B36A-496422FB1D38}"/>
              </a:ext>
            </a:extLst>
          </p:cNvPr>
          <p:cNvSpPr>
            <a:spLocks noGrp="1"/>
          </p:cNvSpPr>
          <p:nvPr>
            <p:ph type="title"/>
          </p:nvPr>
        </p:nvSpPr>
        <p:spPr/>
        <p:txBody>
          <a:bodyPr/>
          <a:lstStyle/>
          <a:p>
            <a:r>
              <a:rPr lang="en-AU" dirty="0"/>
              <a:t>Example of Indigenous </a:t>
            </a:r>
            <a:br>
              <a:rPr lang="en-AU" dirty="0"/>
            </a:br>
            <a:r>
              <a:rPr lang="en-AU" dirty="0"/>
              <a:t>knowledge</a:t>
            </a:r>
          </a:p>
        </p:txBody>
      </p:sp>
      <p:graphicFrame>
        <p:nvGraphicFramePr>
          <p:cNvPr id="4" name="Object 3">
            <a:extLst>
              <a:ext uri="{FF2B5EF4-FFF2-40B4-BE49-F238E27FC236}">
                <a16:creationId xmlns:a16="http://schemas.microsoft.com/office/drawing/2014/main" id="{54108D08-DF22-4D4A-8073-A8D5CCCB5B41}"/>
              </a:ext>
            </a:extLst>
          </p:cNvPr>
          <p:cNvGraphicFramePr>
            <a:graphicFrameLocks noChangeAspect="1"/>
          </p:cNvGraphicFramePr>
          <p:nvPr>
            <p:extLst>
              <p:ext uri="{D42A27DB-BD31-4B8C-83A1-F6EECF244321}">
                <p14:modId xmlns:p14="http://schemas.microsoft.com/office/powerpoint/2010/main" val="1409512568"/>
              </p:ext>
            </p:extLst>
          </p:nvPr>
        </p:nvGraphicFramePr>
        <p:xfrm>
          <a:off x="429199" y="1918661"/>
          <a:ext cx="5562369" cy="1704746"/>
        </p:xfrm>
        <a:graphic>
          <a:graphicData uri="http://schemas.openxmlformats.org/presentationml/2006/ole">
            <mc:AlternateContent xmlns:mc="http://schemas.openxmlformats.org/markup-compatibility/2006">
              <mc:Choice xmlns:v="urn:schemas-microsoft-com:vml" Requires="v">
                <p:oleObj name="Bitmap Image" r:id="rId2" imgW="11468160" imgH="3514680" progId="Paint.Picture">
                  <p:embed/>
                </p:oleObj>
              </mc:Choice>
              <mc:Fallback>
                <p:oleObj name="Bitmap Image" r:id="rId2" imgW="11468160" imgH="3514680" progId="Paint.Picture">
                  <p:embed/>
                  <p:pic>
                    <p:nvPicPr>
                      <p:cNvPr id="4" name="Object 3">
                        <a:extLst>
                          <a:ext uri="{FF2B5EF4-FFF2-40B4-BE49-F238E27FC236}">
                            <a16:creationId xmlns:a16="http://schemas.microsoft.com/office/drawing/2014/main" id="{54108D08-DF22-4D4A-8073-A8D5CCCB5B41}"/>
                          </a:ext>
                        </a:extLst>
                      </p:cNvPr>
                      <p:cNvPicPr/>
                      <p:nvPr/>
                    </p:nvPicPr>
                    <p:blipFill>
                      <a:blip r:embed="rId3"/>
                      <a:stretch>
                        <a:fillRect/>
                      </a:stretch>
                    </p:blipFill>
                    <p:spPr>
                      <a:xfrm>
                        <a:off x="429199" y="1918661"/>
                        <a:ext cx="5562369" cy="170474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4107365-F4A5-4D03-8838-FA149B6C2097}"/>
              </a:ext>
            </a:extLst>
          </p:cNvPr>
          <p:cNvGraphicFramePr>
            <a:graphicFrameLocks noChangeAspect="1"/>
          </p:cNvGraphicFramePr>
          <p:nvPr>
            <p:extLst>
              <p:ext uri="{D42A27DB-BD31-4B8C-83A1-F6EECF244321}">
                <p14:modId xmlns:p14="http://schemas.microsoft.com/office/powerpoint/2010/main" val="2382031127"/>
              </p:ext>
            </p:extLst>
          </p:nvPr>
        </p:nvGraphicFramePr>
        <p:xfrm>
          <a:off x="378112" y="3734324"/>
          <a:ext cx="5761328" cy="2828039"/>
        </p:xfrm>
        <a:graphic>
          <a:graphicData uri="http://schemas.openxmlformats.org/presentationml/2006/ole">
            <mc:AlternateContent xmlns:mc="http://schemas.openxmlformats.org/markup-compatibility/2006">
              <mc:Choice xmlns:v="urn:schemas-microsoft-com:vml" Requires="v">
                <p:oleObj name="Bitmap Image" r:id="rId4" imgW="11991960" imgH="5886360" progId="Paint.Picture">
                  <p:embed/>
                </p:oleObj>
              </mc:Choice>
              <mc:Fallback>
                <p:oleObj name="Bitmap Image" r:id="rId4" imgW="11991960" imgH="5886360" progId="Paint.Picture">
                  <p:embed/>
                  <p:pic>
                    <p:nvPicPr>
                      <p:cNvPr id="7" name="Object 6">
                        <a:extLst>
                          <a:ext uri="{FF2B5EF4-FFF2-40B4-BE49-F238E27FC236}">
                            <a16:creationId xmlns:a16="http://schemas.microsoft.com/office/drawing/2014/main" id="{74107365-F4A5-4D03-8838-FA149B6C2097}"/>
                          </a:ext>
                        </a:extLst>
                      </p:cNvPr>
                      <p:cNvPicPr/>
                      <p:nvPr/>
                    </p:nvPicPr>
                    <p:blipFill>
                      <a:blip r:embed="rId5"/>
                      <a:stretch>
                        <a:fillRect/>
                      </a:stretch>
                    </p:blipFill>
                    <p:spPr>
                      <a:xfrm>
                        <a:off x="378112" y="3734324"/>
                        <a:ext cx="5761328" cy="282803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B960394-3F4F-48B1-A73C-59FF677B7ABE}"/>
              </a:ext>
            </a:extLst>
          </p:cNvPr>
          <p:cNvGraphicFramePr>
            <a:graphicFrameLocks noChangeAspect="1"/>
          </p:cNvGraphicFramePr>
          <p:nvPr>
            <p:extLst>
              <p:ext uri="{D42A27DB-BD31-4B8C-83A1-F6EECF244321}">
                <p14:modId xmlns:p14="http://schemas.microsoft.com/office/powerpoint/2010/main" val="352189041"/>
              </p:ext>
            </p:extLst>
          </p:nvPr>
        </p:nvGraphicFramePr>
        <p:xfrm>
          <a:off x="6139440" y="579539"/>
          <a:ext cx="5753507" cy="2018368"/>
        </p:xfrm>
        <a:graphic>
          <a:graphicData uri="http://schemas.openxmlformats.org/presentationml/2006/ole">
            <mc:AlternateContent xmlns:mc="http://schemas.openxmlformats.org/markup-compatibility/2006">
              <mc:Choice xmlns:v="urn:schemas-microsoft-com:vml" Requires="v">
                <p:oleObj name="Bitmap Image" r:id="rId6" imgW="11810880" imgH="4143240" progId="Paint.Picture">
                  <p:embed/>
                </p:oleObj>
              </mc:Choice>
              <mc:Fallback>
                <p:oleObj name="Bitmap Image" r:id="rId6" imgW="11810880" imgH="4143240" progId="Paint.Picture">
                  <p:embed/>
                  <p:pic>
                    <p:nvPicPr>
                      <p:cNvPr id="8" name="Object 7">
                        <a:extLst>
                          <a:ext uri="{FF2B5EF4-FFF2-40B4-BE49-F238E27FC236}">
                            <a16:creationId xmlns:a16="http://schemas.microsoft.com/office/drawing/2014/main" id="{EB960394-3F4F-48B1-A73C-59FF677B7ABE}"/>
                          </a:ext>
                        </a:extLst>
                      </p:cNvPr>
                      <p:cNvPicPr/>
                      <p:nvPr/>
                    </p:nvPicPr>
                    <p:blipFill>
                      <a:blip r:embed="rId7"/>
                      <a:stretch>
                        <a:fillRect/>
                      </a:stretch>
                    </p:blipFill>
                    <p:spPr>
                      <a:xfrm>
                        <a:off x="6139440" y="579539"/>
                        <a:ext cx="5753507" cy="201836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F310EA6E-FE7D-4B32-B22D-9AD2A29E7DF8}"/>
              </a:ext>
            </a:extLst>
          </p:cNvPr>
          <p:cNvGraphicFramePr>
            <a:graphicFrameLocks noChangeAspect="1"/>
          </p:cNvGraphicFramePr>
          <p:nvPr>
            <p:extLst>
              <p:ext uri="{D42A27DB-BD31-4B8C-83A1-F6EECF244321}">
                <p14:modId xmlns:p14="http://schemas.microsoft.com/office/powerpoint/2010/main" val="3200494080"/>
              </p:ext>
            </p:extLst>
          </p:nvPr>
        </p:nvGraphicFramePr>
        <p:xfrm>
          <a:off x="6096000" y="2774001"/>
          <a:ext cx="6021861" cy="3788362"/>
        </p:xfrm>
        <a:graphic>
          <a:graphicData uri="http://schemas.openxmlformats.org/presentationml/2006/ole">
            <mc:AlternateContent xmlns:mc="http://schemas.openxmlformats.org/markup-compatibility/2006">
              <mc:Choice xmlns:v="urn:schemas-microsoft-com:vml" Requires="v">
                <p:oleObj name="Bitmap Image" r:id="rId8" imgW="11944440" imgH="7515360" progId="Paint.Picture">
                  <p:embed/>
                </p:oleObj>
              </mc:Choice>
              <mc:Fallback>
                <p:oleObj name="Bitmap Image" r:id="rId8" imgW="11944440" imgH="7515360" progId="Paint.Picture">
                  <p:embed/>
                  <p:pic>
                    <p:nvPicPr>
                      <p:cNvPr id="9" name="Object 8">
                        <a:extLst>
                          <a:ext uri="{FF2B5EF4-FFF2-40B4-BE49-F238E27FC236}">
                            <a16:creationId xmlns:a16="http://schemas.microsoft.com/office/drawing/2014/main" id="{F310EA6E-FE7D-4B32-B22D-9AD2A29E7DF8}"/>
                          </a:ext>
                        </a:extLst>
                      </p:cNvPr>
                      <p:cNvPicPr/>
                      <p:nvPr/>
                    </p:nvPicPr>
                    <p:blipFill>
                      <a:blip r:embed="rId9"/>
                      <a:stretch>
                        <a:fillRect/>
                      </a:stretch>
                    </p:blipFill>
                    <p:spPr>
                      <a:xfrm>
                        <a:off x="6096000" y="2774001"/>
                        <a:ext cx="6021861" cy="3788362"/>
                      </a:xfrm>
                      <a:prstGeom prst="rect">
                        <a:avLst/>
                      </a:prstGeom>
                    </p:spPr>
                  </p:pic>
                </p:oleObj>
              </mc:Fallback>
            </mc:AlternateContent>
          </a:graphicData>
        </a:graphic>
      </p:graphicFrame>
    </p:spTree>
    <p:extLst>
      <p:ext uri="{BB962C8B-B14F-4D97-AF65-F5344CB8AC3E}">
        <p14:creationId xmlns:p14="http://schemas.microsoft.com/office/powerpoint/2010/main" val="279166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5" name="Rectangle 2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BC1CBF-BB88-471D-B36A-496422FB1D3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Example of Indigenous Validation</a:t>
            </a:r>
          </a:p>
        </p:txBody>
      </p:sp>
      <p:grpSp>
        <p:nvGrpSpPr>
          <p:cNvPr id="27" name="Group 2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8" name="Rectangle 2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18" name="Object 17">
            <a:extLst>
              <a:ext uri="{FF2B5EF4-FFF2-40B4-BE49-F238E27FC236}">
                <a16:creationId xmlns:a16="http://schemas.microsoft.com/office/drawing/2014/main" id="{4179E869-89D9-4376-A559-66C9267A957F}"/>
              </a:ext>
            </a:extLst>
          </p:cNvPr>
          <p:cNvGraphicFramePr>
            <a:graphicFrameLocks noChangeAspect="1"/>
          </p:cNvGraphicFramePr>
          <p:nvPr>
            <p:extLst>
              <p:ext uri="{D42A27DB-BD31-4B8C-83A1-F6EECF244321}">
                <p14:modId xmlns:p14="http://schemas.microsoft.com/office/powerpoint/2010/main" val="1649022406"/>
              </p:ext>
            </p:extLst>
          </p:nvPr>
        </p:nvGraphicFramePr>
        <p:xfrm>
          <a:off x="446533" y="679839"/>
          <a:ext cx="4467103" cy="1679936"/>
        </p:xfrm>
        <a:graphic>
          <a:graphicData uri="http://schemas.openxmlformats.org/presentationml/2006/ole">
            <mc:AlternateContent xmlns:mc="http://schemas.openxmlformats.org/markup-compatibility/2006">
              <mc:Choice xmlns:v="urn:schemas-microsoft-com:vml" Requires="v">
                <p:oleObj name="Bitmap Image" r:id="rId2" imgW="5572080" imgH="2095560" progId="Paint.Picture">
                  <p:embed/>
                </p:oleObj>
              </mc:Choice>
              <mc:Fallback>
                <p:oleObj name="Bitmap Image" r:id="rId2" imgW="5572080" imgH="2095560" progId="Paint.Picture">
                  <p:embed/>
                  <p:pic>
                    <p:nvPicPr>
                      <p:cNvPr id="18" name="Object 17">
                        <a:extLst>
                          <a:ext uri="{FF2B5EF4-FFF2-40B4-BE49-F238E27FC236}">
                            <a16:creationId xmlns:a16="http://schemas.microsoft.com/office/drawing/2014/main" id="{4179E869-89D9-4376-A559-66C9267A957F}"/>
                          </a:ext>
                        </a:extLst>
                      </p:cNvPr>
                      <p:cNvPicPr/>
                      <p:nvPr/>
                    </p:nvPicPr>
                    <p:blipFill>
                      <a:blip r:embed="rId3"/>
                      <a:stretch>
                        <a:fillRect/>
                      </a:stretch>
                    </p:blipFill>
                    <p:spPr>
                      <a:xfrm>
                        <a:off x="446533" y="679839"/>
                        <a:ext cx="4467103" cy="1679936"/>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CD7680AE-2B19-452B-8ED2-B93A032D18A1}"/>
              </a:ext>
            </a:extLst>
          </p:cNvPr>
          <p:cNvGraphicFramePr>
            <a:graphicFrameLocks noChangeAspect="1"/>
          </p:cNvGraphicFramePr>
          <p:nvPr>
            <p:extLst>
              <p:ext uri="{D42A27DB-BD31-4B8C-83A1-F6EECF244321}">
                <p14:modId xmlns:p14="http://schemas.microsoft.com/office/powerpoint/2010/main" val="1232936640"/>
              </p:ext>
            </p:extLst>
          </p:nvPr>
        </p:nvGraphicFramePr>
        <p:xfrm>
          <a:off x="2298194" y="1982089"/>
          <a:ext cx="4759406" cy="1972551"/>
        </p:xfrm>
        <a:graphic>
          <a:graphicData uri="http://schemas.openxmlformats.org/presentationml/2006/ole">
            <mc:AlternateContent xmlns:mc="http://schemas.openxmlformats.org/markup-compatibility/2006">
              <mc:Choice xmlns:v="urn:schemas-microsoft-com:vml" Requires="v">
                <p:oleObj name="Bitmap Image" r:id="rId4" imgW="15716160" imgH="6515280" progId="Paint.Picture">
                  <p:embed/>
                </p:oleObj>
              </mc:Choice>
              <mc:Fallback>
                <p:oleObj name="Bitmap Image" r:id="rId4" imgW="15716160" imgH="6515280" progId="Paint.Picture">
                  <p:embed/>
                  <p:pic>
                    <p:nvPicPr>
                      <p:cNvPr id="20" name="Object 19">
                        <a:extLst>
                          <a:ext uri="{FF2B5EF4-FFF2-40B4-BE49-F238E27FC236}">
                            <a16:creationId xmlns:a16="http://schemas.microsoft.com/office/drawing/2014/main" id="{CD7680AE-2B19-452B-8ED2-B93A032D18A1}"/>
                          </a:ext>
                        </a:extLst>
                      </p:cNvPr>
                      <p:cNvPicPr/>
                      <p:nvPr/>
                    </p:nvPicPr>
                    <p:blipFill>
                      <a:blip r:embed="rId5"/>
                      <a:stretch>
                        <a:fillRect/>
                      </a:stretch>
                    </p:blipFill>
                    <p:spPr>
                      <a:xfrm>
                        <a:off x="2298194" y="1982089"/>
                        <a:ext cx="4759406" cy="1972551"/>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1A84571A-4656-426F-9DC5-A320D58C70EF}"/>
              </a:ext>
            </a:extLst>
          </p:cNvPr>
          <p:cNvGraphicFramePr>
            <a:graphicFrameLocks noChangeAspect="1"/>
          </p:cNvGraphicFramePr>
          <p:nvPr>
            <p:extLst>
              <p:ext uri="{D42A27DB-BD31-4B8C-83A1-F6EECF244321}">
                <p14:modId xmlns:p14="http://schemas.microsoft.com/office/powerpoint/2010/main" val="1853719834"/>
              </p:ext>
            </p:extLst>
          </p:nvPr>
        </p:nvGraphicFramePr>
        <p:xfrm>
          <a:off x="446533" y="3954640"/>
          <a:ext cx="9694024" cy="2669643"/>
        </p:xfrm>
        <a:graphic>
          <a:graphicData uri="http://schemas.openxmlformats.org/presentationml/2006/ole">
            <mc:AlternateContent xmlns:mc="http://schemas.openxmlformats.org/markup-compatibility/2006">
              <mc:Choice xmlns:v="urn:schemas-microsoft-com:vml" Requires="v">
                <p:oleObj name="Bitmap Image" r:id="rId6" imgW="15706800" imgH="4324320" progId="Paint.Picture">
                  <p:embed/>
                </p:oleObj>
              </mc:Choice>
              <mc:Fallback>
                <p:oleObj name="Bitmap Image" r:id="rId6" imgW="15706800" imgH="4324320" progId="Paint.Picture">
                  <p:embed/>
                  <p:pic>
                    <p:nvPicPr>
                      <p:cNvPr id="24" name="Object 23">
                        <a:extLst>
                          <a:ext uri="{FF2B5EF4-FFF2-40B4-BE49-F238E27FC236}">
                            <a16:creationId xmlns:a16="http://schemas.microsoft.com/office/drawing/2014/main" id="{1A84571A-4656-426F-9DC5-A320D58C70EF}"/>
                          </a:ext>
                        </a:extLst>
                      </p:cNvPr>
                      <p:cNvPicPr/>
                      <p:nvPr/>
                    </p:nvPicPr>
                    <p:blipFill>
                      <a:blip r:embed="rId7"/>
                      <a:stretch>
                        <a:fillRect/>
                      </a:stretch>
                    </p:blipFill>
                    <p:spPr>
                      <a:xfrm>
                        <a:off x="446533" y="3954640"/>
                        <a:ext cx="9694024" cy="2669643"/>
                      </a:xfrm>
                      <a:prstGeom prst="rect">
                        <a:avLst/>
                      </a:prstGeom>
                    </p:spPr>
                  </p:pic>
                </p:oleObj>
              </mc:Fallback>
            </mc:AlternateContent>
          </a:graphicData>
        </a:graphic>
      </p:graphicFrame>
    </p:spTree>
    <p:extLst>
      <p:ext uri="{BB962C8B-B14F-4D97-AF65-F5344CB8AC3E}">
        <p14:creationId xmlns:p14="http://schemas.microsoft.com/office/powerpoint/2010/main" val="184999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BC1CBF-BB88-471D-B36A-496422FB1D3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Example of Indigenous Research</a:t>
            </a:r>
          </a:p>
        </p:txBody>
      </p:sp>
      <p:grpSp>
        <p:nvGrpSpPr>
          <p:cNvPr id="27" name="Group 2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8" name="Rectangle 2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18" name="Object 17">
            <a:extLst>
              <a:ext uri="{FF2B5EF4-FFF2-40B4-BE49-F238E27FC236}">
                <a16:creationId xmlns:a16="http://schemas.microsoft.com/office/drawing/2014/main" id="{62F2B5CC-B7C3-4001-B9BE-D992BD1C6CB4}"/>
              </a:ext>
            </a:extLst>
          </p:cNvPr>
          <p:cNvGraphicFramePr>
            <a:graphicFrameLocks noChangeAspect="1"/>
          </p:cNvGraphicFramePr>
          <p:nvPr>
            <p:extLst>
              <p:ext uri="{D42A27DB-BD31-4B8C-83A1-F6EECF244321}">
                <p14:modId xmlns:p14="http://schemas.microsoft.com/office/powerpoint/2010/main" val="2405481465"/>
              </p:ext>
            </p:extLst>
          </p:nvPr>
        </p:nvGraphicFramePr>
        <p:xfrm>
          <a:off x="504245" y="609143"/>
          <a:ext cx="7482126" cy="5791902"/>
        </p:xfrm>
        <a:graphic>
          <a:graphicData uri="http://schemas.openxmlformats.org/presentationml/2006/ole">
            <mc:AlternateContent xmlns:mc="http://schemas.openxmlformats.org/markup-compatibility/2006">
              <mc:Choice xmlns:v="urn:schemas-microsoft-com:vml" Requires="v">
                <p:oleObj name="Bitmap Image" r:id="rId2" imgW="9067680" imgH="7020000" progId="Paint.Picture">
                  <p:embed/>
                </p:oleObj>
              </mc:Choice>
              <mc:Fallback>
                <p:oleObj name="Bitmap Image" r:id="rId2" imgW="9067680" imgH="7020000" progId="Paint.Picture">
                  <p:embed/>
                  <p:pic>
                    <p:nvPicPr>
                      <p:cNvPr id="18" name="Object 17">
                        <a:extLst>
                          <a:ext uri="{FF2B5EF4-FFF2-40B4-BE49-F238E27FC236}">
                            <a16:creationId xmlns:a16="http://schemas.microsoft.com/office/drawing/2014/main" id="{62F2B5CC-B7C3-4001-B9BE-D992BD1C6CB4}"/>
                          </a:ext>
                        </a:extLst>
                      </p:cNvPr>
                      <p:cNvPicPr/>
                      <p:nvPr/>
                    </p:nvPicPr>
                    <p:blipFill>
                      <a:blip r:embed="rId3"/>
                      <a:stretch>
                        <a:fillRect/>
                      </a:stretch>
                    </p:blipFill>
                    <p:spPr>
                      <a:xfrm>
                        <a:off x="504245" y="609143"/>
                        <a:ext cx="7482126" cy="5791902"/>
                      </a:xfrm>
                      <a:prstGeom prst="rect">
                        <a:avLst/>
                      </a:prstGeom>
                    </p:spPr>
                  </p:pic>
                </p:oleObj>
              </mc:Fallback>
            </mc:AlternateContent>
          </a:graphicData>
        </a:graphic>
      </p:graphicFrame>
    </p:spTree>
    <p:extLst>
      <p:ext uri="{BB962C8B-B14F-4D97-AF65-F5344CB8AC3E}">
        <p14:creationId xmlns:p14="http://schemas.microsoft.com/office/powerpoint/2010/main" val="35927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14CE-48B0-4C3A-9028-755D35B35D3D}"/>
              </a:ext>
            </a:extLst>
          </p:cNvPr>
          <p:cNvSpPr>
            <a:spLocks noGrp="1"/>
          </p:cNvSpPr>
          <p:nvPr>
            <p:ph type="title"/>
          </p:nvPr>
        </p:nvSpPr>
        <p:spPr/>
        <p:txBody>
          <a:bodyPr/>
          <a:lstStyle/>
          <a:p>
            <a:r>
              <a:rPr lang="en-AU" dirty="0"/>
              <a:t>Indigenous knowledge as a source of understanding</a:t>
            </a:r>
            <a:br>
              <a:rPr lang="en-AU" dirty="0"/>
            </a:br>
            <a:r>
              <a:rPr lang="en-AU" dirty="0"/>
              <a:t>Social and Emotional Wellbeing (SEWB Model)</a:t>
            </a:r>
          </a:p>
        </p:txBody>
      </p:sp>
      <p:sp>
        <p:nvSpPr>
          <p:cNvPr id="3" name="Content Placeholder 2">
            <a:extLst>
              <a:ext uri="{FF2B5EF4-FFF2-40B4-BE49-F238E27FC236}">
                <a16:creationId xmlns:a16="http://schemas.microsoft.com/office/drawing/2014/main" id="{0458E1DE-5069-49E3-A208-DB073CC9F751}"/>
              </a:ext>
            </a:extLst>
          </p:cNvPr>
          <p:cNvSpPr>
            <a:spLocks noGrp="1"/>
          </p:cNvSpPr>
          <p:nvPr>
            <p:ph sz="half" idx="1"/>
          </p:nvPr>
        </p:nvSpPr>
        <p:spPr>
          <a:xfrm>
            <a:off x="581193" y="2228003"/>
            <a:ext cx="5128142" cy="4132604"/>
          </a:xfrm>
        </p:spPr>
        <p:txBody>
          <a:bodyPr>
            <a:normAutofit lnSpcReduction="10000"/>
          </a:bodyPr>
          <a:lstStyle/>
          <a:p>
            <a:r>
              <a:rPr lang="en-AU" sz="2400" dirty="0">
                <a:solidFill>
                  <a:schemeClr val="tx1"/>
                </a:solidFill>
              </a:rPr>
              <a:t>The acknowledgement and learning from other ways of knowing including Indigenous knowledge</a:t>
            </a:r>
          </a:p>
          <a:p>
            <a:r>
              <a:rPr lang="en-AU" sz="2400" dirty="0">
                <a:solidFill>
                  <a:schemeClr val="tx1"/>
                </a:solidFill>
              </a:rPr>
              <a:t>Connection to many aspects of life outside the individual </a:t>
            </a:r>
            <a:br>
              <a:rPr lang="en-AU" sz="2400" dirty="0">
                <a:solidFill>
                  <a:schemeClr val="tx1"/>
                </a:solidFill>
              </a:rPr>
            </a:br>
            <a:r>
              <a:rPr lang="en-AU" sz="2400" dirty="0">
                <a:solidFill>
                  <a:schemeClr val="tx1"/>
                </a:solidFill>
              </a:rPr>
              <a:t>(individualist–western perspective)</a:t>
            </a:r>
          </a:p>
          <a:p>
            <a:r>
              <a:rPr lang="en-AU" sz="2400" dirty="0">
                <a:solidFill>
                  <a:schemeClr val="tx1"/>
                </a:solidFill>
              </a:rPr>
              <a:t>Highlights the effects and recognises the importance of political and cultural differences experienced Aboriginal and Torres Strait Islander Peoples</a:t>
            </a:r>
            <a:endParaRPr lang="en-AU" sz="2400" dirty="0"/>
          </a:p>
        </p:txBody>
      </p:sp>
      <p:pic>
        <p:nvPicPr>
          <p:cNvPr id="1027" name="Picture 3">
            <a:extLst>
              <a:ext uri="{FF2B5EF4-FFF2-40B4-BE49-F238E27FC236}">
                <a16:creationId xmlns:a16="http://schemas.microsoft.com/office/drawing/2014/main" id="{5EDB3E57-BED8-4091-BF4F-53A17201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368" y="2228003"/>
            <a:ext cx="6412059" cy="437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92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713</TotalTime>
  <Words>1436</Words>
  <Application>Microsoft Office PowerPoint</Application>
  <PresentationFormat>Widescreen</PresentationFormat>
  <Paragraphs>125</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Book Antiqua</vt:lpstr>
      <vt:lpstr>Calibri</vt:lpstr>
      <vt:lpstr>Gill Sans MT</vt:lpstr>
      <vt:lpstr>Wingdings 2</vt:lpstr>
      <vt:lpstr>Dividend</vt:lpstr>
      <vt:lpstr>Bitmap Image</vt:lpstr>
      <vt:lpstr>Psychology’s contextual origin and Indigenous Psychology</vt:lpstr>
      <vt:lpstr>Structure of the Module</vt:lpstr>
      <vt:lpstr>Origins of ‘Psychology’ / Western Psychology</vt:lpstr>
      <vt:lpstr>Why are some considered “psychology” or “other”</vt:lpstr>
      <vt:lpstr>Indigenous Psychology</vt:lpstr>
      <vt:lpstr>Example of Indigenous  knowledge</vt:lpstr>
      <vt:lpstr>Example of Indigenous Validation</vt:lpstr>
      <vt:lpstr>Example of Indigenous Research</vt:lpstr>
      <vt:lpstr>Indigenous knowledge as a source of understanding Social and Emotional Wellbeing (SEWB Model)</vt:lpstr>
      <vt:lpstr>Wellbeing and Mental Health</vt:lpstr>
      <vt:lpstr>Issues pertinent in Indigenous Psychology  (Dudgeon &amp; Kelly, 2014)</vt:lpstr>
      <vt:lpstr>Reflection</vt:lpstr>
      <vt:lpstr>WAYs forward</vt:lpstr>
      <vt:lpstr>Your role as a Psy-professional </vt:lpstr>
      <vt:lpstr>Reflection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Psychology’s contextual origin and Indigenous Psychology</dc:title>
  <dc:creator>Anthony Thain</dc:creator>
  <cp:lastModifiedBy>Anthony Thain</cp:lastModifiedBy>
  <cp:revision>1</cp:revision>
  <dcterms:created xsi:type="dcterms:W3CDTF">2021-12-16T23:24:09Z</dcterms:created>
  <dcterms:modified xsi:type="dcterms:W3CDTF">2022-01-10T06:22:53Z</dcterms:modified>
</cp:coreProperties>
</file>