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6" r:id="rId5"/>
    <p:sldId id="258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509120"/>
            <a:ext cx="9083352" cy="21602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dirty="0" smtClean="0"/>
              <a:t>Toutes les passerelles des postes sont en </a:t>
            </a:r>
            <a:r>
              <a:rPr lang="fr-FR" dirty="0" err="1" smtClean="0"/>
              <a:t>x.x.x</a:t>
            </a:r>
            <a:r>
              <a:rPr lang="fr-FR" dirty="0" smtClean="0"/>
              <a:t>.1,</a:t>
            </a:r>
          </a:p>
          <a:p>
            <a:r>
              <a:rPr lang="fr-FR" dirty="0" smtClean="0"/>
              <a:t>Donc toutes les interfaces G0/x reliées aux postes sont en </a:t>
            </a:r>
            <a:r>
              <a:rPr lang="fr-FR" dirty="0" err="1" smtClean="0"/>
              <a:t>x.x.x</a:t>
            </a:r>
            <a:r>
              <a:rPr lang="fr-FR" dirty="0" smtClean="0"/>
              <a:t>.1 : 10.0.0.1/8, 172.16.0.1/16, 172.17.0.1/16, 192.168.1.1/24, 192.168.200.1/24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0" y="4509120"/>
            <a:ext cx="9083352" cy="216024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fr-FR" dirty="0" smtClean="0"/>
              <a:t>Pour les liaisons inter-routeurs, le dernier octet est égale au numéro du routeur, exemple :</a:t>
            </a:r>
          </a:p>
          <a:p>
            <a:r>
              <a:rPr lang="fr-FR" dirty="0" smtClean="0"/>
              <a:t>R1 : 200.0.0.1/24,  202.0.0.1/24,  203.0.0.1/24</a:t>
            </a:r>
          </a:p>
          <a:p>
            <a:r>
              <a:rPr lang="fr-FR" dirty="0" smtClean="0"/>
              <a:t>R4 : 203.0.0.4/24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564904"/>
            <a:ext cx="9144000" cy="429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r4-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636912"/>
            <a:ext cx="8799038" cy="1214234"/>
          </a:xfrm>
          <a:prstGeom prst="rect">
            <a:avLst/>
          </a:prstGeom>
        </p:spPr>
      </p:pic>
      <p:pic>
        <p:nvPicPr>
          <p:cNvPr id="8" name="Image 7" descr="r4-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2636912"/>
            <a:ext cx="8856898" cy="2681446"/>
          </a:xfrm>
          <a:prstGeom prst="rect">
            <a:avLst/>
          </a:prstGeom>
        </p:spPr>
      </p:pic>
      <p:pic>
        <p:nvPicPr>
          <p:cNvPr id="9" name="Image 8" descr="r4-0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64" y="980728"/>
            <a:ext cx="9081636" cy="5877272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179512" y="53924"/>
            <a:ext cx="8064896" cy="6804076"/>
            <a:chOff x="179512" y="53924"/>
            <a:chExt cx="8064896" cy="6804076"/>
          </a:xfrm>
        </p:grpSpPr>
        <p:pic>
          <p:nvPicPr>
            <p:cNvPr id="10" name="Image 9" descr="r4-05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512" y="53924"/>
              <a:ext cx="8064896" cy="6804076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7236296" y="188640"/>
              <a:ext cx="9925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dirty="0" smtClean="0">
                  <a:solidFill>
                    <a:srgbClr val="FF0000"/>
                  </a:solidFill>
                </a:rPr>
                <a:t>R4</a:t>
              </a:r>
              <a:endParaRPr lang="fr-FR" sz="6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84984"/>
            <a:ext cx="9144000" cy="357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r1-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466" y="3429000"/>
            <a:ext cx="9027534" cy="1741532"/>
          </a:xfrm>
          <a:prstGeom prst="rect">
            <a:avLst/>
          </a:prstGeom>
        </p:spPr>
      </p:pic>
      <p:pic>
        <p:nvPicPr>
          <p:cNvPr id="6" name="Image 5" descr="r1-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700" y="3429000"/>
            <a:ext cx="9176700" cy="2592288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1403648" y="62359"/>
            <a:ext cx="6480720" cy="6795641"/>
            <a:chOff x="1403648" y="62359"/>
            <a:chExt cx="6480720" cy="6795641"/>
          </a:xfrm>
        </p:grpSpPr>
        <p:pic>
          <p:nvPicPr>
            <p:cNvPr id="7" name="Image 6" descr="r1-03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648" y="62359"/>
              <a:ext cx="6480720" cy="6795641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6804248" y="188640"/>
              <a:ext cx="9925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dirty="0" smtClean="0">
                  <a:solidFill>
                    <a:srgbClr val="FF0000"/>
                  </a:solidFill>
                </a:rPr>
                <a:t>R1</a:t>
              </a:r>
              <a:endParaRPr lang="fr-FR" sz="6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780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r2-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8964488" cy="1771426"/>
          </a:xfrm>
          <a:prstGeom prst="rect">
            <a:avLst/>
          </a:prstGeom>
        </p:spPr>
      </p:pic>
      <p:pic>
        <p:nvPicPr>
          <p:cNvPr id="6" name="Image 5" descr="r2-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4664"/>
            <a:ext cx="9111082" cy="2304256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1504775" y="47948"/>
            <a:ext cx="6091561" cy="6810052"/>
            <a:chOff x="1504775" y="47948"/>
            <a:chExt cx="6091561" cy="6810052"/>
          </a:xfrm>
        </p:grpSpPr>
        <p:pic>
          <p:nvPicPr>
            <p:cNvPr id="7" name="Image 6" descr="r2-03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775" y="47948"/>
              <a:ext cx="6091561" cy="6810052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6444208" y="116632"/>
              <a:ext cx="9925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dirty="0" smtClean="0">
                  <a:solidFill>
                    <a:srgbClr val="FF0000"/>
                  </a:solidFill>
                </a:rPr>
                <a:t>R2</a:t>
              </a:r>
              <a:endParaRPr lang="fr-FR" sz="6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70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r3-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6"/>
            <a:ext cx="9144000" cy="1497263"/>
          </a:xfrm>
          <a:prstGeom prst="rect">
            <a:avLst/>
          </a:prstGeom>
        </p:spPr>
      </p:pic>
      <p:pic>
        <p:nvPicPr>
          <p:cNvPr id="6" name="Image 5" descr="r3-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8748464" cy="2657126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1619672" y="14179"/>
            <a:ext cx="5976664" cy="6748335"/>
            <a:chOff x="1619672" y="14179"/>
            <a:chExt cx="5976664" cy="6748335"/>
          </a:xfrm>
        </p:grpSpPr>
        <p:pic>
          <p:nvPicPr>
            <p:cNvPr id="7" name="Image 6" descr="r3-03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672" y="14179"/>
              <a:ext cx="5976664" cy="6748335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6444208" y="116632"/>
              <a:ext cx="9925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dirty="0" smtClean="0">
                  <a:solidFill>
                    <a:srgbClr val="FF0000"/>
                  </a:solidFill>
                </a:rPr>
                <a:t>R3</a:t>
              </a:r>
              <a:endParaRPr lang="fr-FR" sz="6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36912"/>
            <a:ext cx="9144000" cy="422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8640"/>
            <a:ext cx="5517793" cy="12618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fr-FR" sz="2000" dirty="0" smtClean="0"/>
          </a:p>
          <a:p>
            <a:r>
              <a:rPr lang="fr-FR" sz="3600" dirty="0" smtClean="0"/>
              <a:t>Avec route par défaut sur R4</a:t>
            </a:r>
          </a:p>
          <a:p>
            <a:endParaRPr lang="fr-FR" sz="2000" dirty="0"/>
          </a:p>
        </p:txBody>
      </p:sp>
      <p:pic>
        <p:nvPicPr>
          <p:cNvPr id="6" name="Image 5" descr="r4-rpd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22074"/>
            <a:ext cx="9144000" cy="1135117"/>
          </a:xfrm>
          <a:prstGeom prst="rect">
            <a:avLst/>
          </a:prstGeom>
        </p:spPr>
      </p:pic>
      <p:pic>
        <p:nvPicPr>
          <p:cNvPr id="8" name="Image 7" descr="r4-rpd0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24944"/>
            <a:ext cx="9144000" cy="879835"/>
          </a:xfrm>
          <a:prstGeom prst="rect">
            <a:avLst/>
          </a:prstGeom>
        </p:spPr>
      </p:pic>
      <p:pic>
        <p:nvPicPr>
          <p:cNvPr id="9" name="Image 8" descr="r4-rpd0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125202"/>
            <a:ext cx="9188626" cy="5732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3600" dirty="0" smtClean="0"/>
              <a:t>ERREUR : avec route par défaut sur tous les routeurs, et suppression des autres routes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4788024" y="22768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2699792" y="2132856"/>
            <a:ext cx="936104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347864" y="429309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148064" y="2636912"/>
            <a:ext cx="57606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899592" y="2348880"/>
            <a:ext cx="8028385" cy="4032448"/>
            <a:chOff x="1115616" y="1628800"/>
            <a:chExt cx="8028385" cy="4032448"/>
          </a:xfrm>
        </p:grpSpPr>
        <p:pic>
          <p:nvPicPr>
            <p:cNvPr id="5" name="Image 4" descr="pc1-10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4744" y="1628800"/>
              <a:ext cx="6579257" cy="4032448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1115616" y="5013176"/>
              <a:ext cx="469936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Traverser d’un routeur en plus entre PC1 et PC3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95536" y="1412776"/>
            <a:ext cx="8228507" cy="5229200"/>
            <a:chOff x="755576" y="1556792"/>
            <a:chExt cx="8228507" cy="5229200"/>
          </a:xfrm>
        </p:grpSpPr>
        <p:pic>
          <p:nvPicPr>
            <p:cNvPr id="9" name="Image 8" descr="pc4-10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3848" y="1556792"/>
              <a:ext cx="5780235" cy="5229200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755576" y="5877272"/>
              <a:ext cx="441646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Communication impossible entre PC4 et PC3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98</Words>
  <Application>Microsoft Office PowerPoint</Application>
  <PresentationFormat>Affichage à l'écran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admin</cp:lastModifiedBy>
  <cp:revision>17</cp:revision>
  <dcterms:created xsi:type="dcterms:W3CDTF">2016-09-17T07:28:13Z</dcterms:created>
  <dcterms:modified xsi:type="dcterms:W3CDTF">2016-09-17T09:22:02Z</dcterms:modified>
</cp:coreProperties>
</file>