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5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0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4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5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4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64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40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8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5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8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7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0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D7A7-4042-C72D-430F-865FE0E31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880" y="418556"/>
            <a:ext cx="8825658" cy="2677648"/>
          </a:xfrm>
        </p:spPr>
        <p:txBody>
          <a:bodyPr/>
          <a:lstStyle/>
          <a:p>
            <a:r>
              <a:rPr lang="en-GB" dirty="0"/>
              <a:t>Inventory management system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C95C7-26C8-0CB2-51C8-13865B48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1266" y="3096204"/>
            <a:ext cx="9745100" cy="2421464"/>
          </a:xfrm>
        </p:spPr>
        <p:txBody>
          <a:bodyPr>
            <a:noAutofit/>
          </a:bodyPr>
          <a:lstStyle/>
          <a:p>
            <a:pPr algn="l"/>
            <a:r>
              <a:rPr lang="en-GB" sz="2400" b="1" u="sng" dirty="0"/>
              <a:t>Presented by:</a:t>
            </a:r>
          </a:p>
          <a:p>
            <a:pPr algn="l"/>
            <a:r>
              <a:rPr lang="en-GB" sz="2400" b="1" u="sng" dirty="0"/>
              <a:t>Kinza sheraz 12124</a:t>
            </a:r>
          </a:p>
          <a:p>
            <a:pPr algn="l"/>
            <a:r>
              <a:rPr lang="en-GB" sz="2400" b="1" u="sng" dirty="0"/>
              <a:t>Mariam Noor 12127</a:t>
            </a:r>
          </a:p>
          <a:p>
            <a:pPr algn="l"/>
            <a:r>
              <a:rPr lang="en-GB" sz="2400" b="1" u="sng" dirty="0"/>
              <a:t>Maham Nadeem 12126</a:t>
            </a:r>
          </a:p>
          <a:p>
            <a:pPr algn="l"/>
            <a:r>
              <a:rPr lang="en-GB" sz="2400" b="1" u="sng" dirty="0"/>
              <a:t>Quratulain </a:t>
            </a:r>
            <a:r>
              <a:rPr lang="en-GB" sz="2400" b="1" u="sng" dirty="0" err="1"/>
              <a:t>sajid</a:t>
            </a:r>
            <a:r>
              <a:rPr lang="en-GB" sz="2400" b="1" u="sng" dirty="0"/>
              <a:t> 12130</a:t>
            </a:r>
          </a:p>
          <a:p>
            <a:pPr algn="l"/>
            <a:r>
              <a:rPr lang="en-GB" sz="2400" b="1" u="sng" dirty="0"/>
              <a:t>Fatima Noor 12121</a:t>
            </a:r>
          </a:p>
        </p:txBody>
      </p:sp>
    </p:spTree>
    <p:extLst>
      <p:ext uri="{BB962C8B-B14F-4D97-AF65-F5344CB8AC3E}">
        <p14:creationId xmlns:p14="http://schemas.microsoft.com/office/powerpoint/2010/main" val="313717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99DE-445C-B6E0-AD2A-525B7E87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53" y="3208867"/>
            <a:ext cx="10131425" cy="3649133"/>
          </a:xfrm>
        </p:spPr>
        <p:txBody>
          <a:bodyPr/>
          <a:lstStyle/>
          <a:p>
            <a:r>
              <a:rPr lang="en-GB" b="1" dirty="0"/>
              <a:t>Update Stock</a:t>
            </a:r>
          </a:p>
          <a:p>
            <a:r>
              <a:rPr lang="en-GB" b="1" dirty="0"/>
              <a:t>Code:</a:t>
            </a:r>
            <a:endParaRPr lang="en-GB" dirty="0"/>
          </a:p>
          <a:p>
            <a:pPr rtl="0"/>
            <a:r>
              <a:rPr lang="en-GB" dirty="0"/>
              <a:t>UPDATE Product SET Units_instock = Units_instock - 5 WHERE </a:t>
            </a:r>
            <a:r>
              <a:rPr lang="en-GB" dirty="0" err="1"/>
              <a:t>Category_id</a:t>
            </a:r>
            <a:r>
              <a:rPr lang="en-GB" dirty="0"/>
              <a:t> = 101 OR </a:t>
            </a:r>
            <a:r>
              <a:rPr lang="en-GB" dirty="0" err="1"/>
              <a:t>Category_id</a:t>
            </a:r>
            <a:r>
              <a:rPr lang="en-GB" dirty="0"/>
              <a:t> = 102 AND Units_instock &gt;= 5; </a:t>
            </a:r>
          </a:p>
          <a:p>
            <a:r>
              <a:rPr lang="en-GB" b="1" dirty="0"/>
              <a:t>Explanation</a:t>
            </a:r>
            <a:r>
              <a:rPr lang="en-GB" dirty="0"/>
              <a:t>: Reduces the stock by 5 units for Electronics and Mobile Devices.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1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4C28-E251-ABE6-762A-41A268CE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Update Product Name</a:t>
            </a:r>
          </a:p>
          <a:p>
            <a:r>
              <a:rPr lang="en-GB" b="1" dirty="0"/>
              <a:t>Code:</a:t>
            </a:r>
            <a:endParaRPr lang="en-GB" dirty="0"/>
          </a:p>
          <a:p>
            <a:pPr rtl="0"/>
            <a:r>
              <a:rPr lang="en-GB" dirty="0"/>
              <a:t>SET SQL_SAFE_UPDATES = 0; UPDATE Product SET Product_Name = "PC" WHERE Product_Name = "Desktop Computer"; </a:t>
            </a:r>
          </a:p>
          <a:p>
            <a:r>
              <a:rPr lang="en-GB" b="1" dirty="0"/>
              <a:t>Explanation</a:t>
            </a:r>
            <a:r>
              <a:rPr lang="en-GB" dirty="0"/>
              <a:t>: Changes the product name "Desktop Computer" to "PC".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77F86-5B43-60DF-4877-7D2A52004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278" y="4403720"/>
            <a:ext cx="3612669" cy="21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0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F668-4B67-93AF-E1F0-1924E678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Data Deletion</a:t>
            </a:r>
          </a:p>
          <a:p>
            <a:r>
              <a:rPr lang="en-GB" b="1" dirty="0"/>
              <a:t>Code:</a:t>
            </a:r>
            <a:endParaRPr lang="en-GB" dirty="0"/>
          </a:p>
          <a:p>
            <a:pPr rtl="0"/>
            <a:r>
              <a:rPr lang="en-GB" dirty="0"/>
              <a:t>DELETE FROM Product WHERE </a:t>
            </a:r>
            <a:r>
              <a:rPr lang="en-GB" dirty="0" err="1"/>
              <a:t>Product_Name</a:t>
            </a:r>
            <a:r>
              <a:rPr lang="en-GB" dirty="0"/>
              <a:t> = "Thermometer"; </a:t>
            </a:r>
          </a:p>
          <a:p>
            <a:r>
              <a:rPr lang="en-GB" b="1" dirty="0"/>
              <a:t>Explanation</a:t>
            </a:r>
            <a:r>
              <a:rPr lang="en-GB" dirty="0"/>
              <a:t>: Removes the product "Thermometer" from the Product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E1F8-9FD4-F381-4D7C-A994AFB6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Recording Sales</a:t>
            </a:r>
          </a:p>
          <a:p>
            <a:r>
              <a:rPr lang="en-GB" b="1" dirty="0"/>
              <a:t>Code:</a:t>
            </a:r>
            <a:endParaRPr lang="en-GB" dirty="0"/>
          </a:p>
          <a:p>
            <a:pPr rtl="0"/>
            <a:r>
              <a:rPr lang="en-GB" dirty="0"/>
              <a:t>INSERT INTO Sales(</a:t>
            </a:r>
            <a:r>
              <a:rPr lang="en-GB" dirty="0" err="1"/>
              <a:t>SaleID</a:t>
            </a:r>
            <a:r>
              <a:rPr lang="en-GB" dirty="0"/>
              <a:t>, </a:t>
            </a:r>
            <a:r>
              <a:rPr lang="en-GB" dirty="0" err="1"/>
              <a:t>Product_id</a:t>
            </a:r>
            <a:r>
              <a:rPr lang="en-GB" dirty="0"/>
              <a:t>, </a:t>
            </a:r>
            <a:r>
              <a:rPr lang="en-GB" dirty="0" err="1"/>
              <a:t>SaleDate</a:t>
            </a:r>
            <a:r>
              <a:rPr lang="en-GB" dirty="0"/>
              <a:t>, </a:t>
            </a:r>
            <a:r>
              <a:rPr lang="en-GB" dirty="0" err="1"/>
              <a:t>QuantitySold</a:t>
            </a:r>
            <a:r>
              <a:rPr lang="en-GB" dirty="0"/>
              <a:t>) VALUES (1, 1, '2024-01-01', 3), ... (50, 71, '2024-02-19', 1); </a:t>
            </a:r>
          </a:p>
          <a:p>
            <a:r>
              <a:rPr lang="en-GB" b="1" dirty="0"/>
              <a:t>Explanation</a:t>
            </a:r>
            <a:r>
              <a:rPr lang="en-GB" dirty="0"/>
              <a:t>: Records sales transactions in the Sales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9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44D5-86CB-DB7C-5A2C-09B7EB1B8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63" y="3006999"/>
            <a:ext cx="10131425" cy="3649133"/>
          </a:xfrm>
        </p:spPr>
        <p:txBody>
          <a:bodyPr/>
          <a:lstStyle/>
          <a:p>
            <a:r>
              <a:rPr lang="en-GB" b="1" dirty="0"/>
              <a:t>Stock Adjustment</a:t>
            </a:r>
          </a:p>
          <a:p>
            <a:r>
              <a:rPr lang="en-GB" b="1" dirty="0"/>
              <a:t>Code:</a:t>
            </a:r>
            <a:endParaRPr lang="en-GB" dirty="0"/>
          </a:p>
          <a:p>
            <a:pPr rtl="0"/>
            <a:r>
              <a:rPr lang="en-GB" dirty="0"/>
              <a:t>UPDATE Product LEFT JOIN Sales ON </a:t>
            </a:r>
            <a:r>
              <a:rPr lang="en-GB" dirty="0" err="1"/>
              <a:t>Product.Product_id</a:t>
            </a:r>
            <a:r>
              <a:rPr lang="en-GB" dirty="0"/>
              <a:t> = </a:t>
            </a:r>
            <a:r>
              <a:rPr lang="en-GB" dirty="0" err="1"/>
              <a:t>Sales.Product_id</a:t>
            </a:r>
            <a:r>
              <a:rPr lang="en-GB" dirty="0"/>
              <a:t> SET </a:t>
            </a:r>
            <a:r>
              <a:rPr lang="en-GB" dirty="0" err="1"/>
              <a:t>Product.Units_instock</a:t>
            </a:r>
            <a:r>
              <a:rPr lang="en-GB" dirty="0"/>
              <a:t> = CASE WHEN </a:t>
            </a:r>
            <a:r>
              <a:rPr lang="en-GB" dirty="0" err="1"/>
              <a:t>Sales.QuantitySold</a:t>
            </a:r>
            <a:r>
              <a:rPr lang="en-GB" dirty="0"/>
              <a:t> IS NOT NULL THEN </a:t>
            </a:r>
            <a:r>
              <a:rPr lang="en-GB" dirty="0" err="1"/>
              <a:t>Product.Units_instock</a:t>
            </a:r>
            <a:r>
              <a:rPr lang="en-GB" dirty="0"/>
              <a:t> - </a:t>
            </a:r>
            <a:r>
              <a:rPr lang="en-GB" dirty="0" err="1"/>
              <a:t>Sales.QuantitySold</a:t>
            </a:r>
            <a:r>
              <a:rPr lang="en-GB" dirty="0"/>
              <a:t> ELSE </a:t>
            </a:r>
            <a:r>
              <a:rPr lang="en-GB" dirty="0" err="1"/>
              <a:t>Product.Units_instock</a:t>
            </a:r>
            <a:r>
              <a:rPr lang="en-GB" dirty="0"/>
              <a:t> END; </a:t>
            </a:r>
          </a:p>
          <a:p>
            <a:r>
              <a:rPr lang="en-GB" b="1" dirty="0"/>
              <a:t>Explanation</a:t>
            </a:r>
            <a:r>
              <a:rPr lang="en-GB" dirty="0"/>
              <a:t>: Adjusts the Units_instock in the Product table based on sales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5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7A09-81C9-4D6F-738B-991F172F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66" y="3168169"/>
            <a:ext cx="8825659" cy="3416300"/>
          </a:xfrm>
        </p:spPr>
        <p:txBody>
          <a:bodyPr/>
          <a:lstStyle/>
          <a:p>
            <a:r>
              <a:rPr lang="en-GB" b="1" dirty="0"/>
              <a:t>Data Integrity &amp; Validation</a:t>
            </a:r>
          </a:p>
          <a:p>
            <a:r>
              <a:rPr lang="en-GB" b="1" dirty="0"/>
              <a:t>Points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Foreign Key Constraints</a:t>
            </a:r>
            <a:r>
              <a:rPr lang="en-GB" dirty="0"/>
              <a:t>: Ensuring referential integrity between Product and Categories.</a:t>
            </a:r>
          </a:p>
          <a:p>
            <a:pPr lvl="1"/>
            <a:r>
              <a:rPr lang="en-GB" b="1" dirty="0"/>
              <a:t>Validation Checks</a:t>
            </a:r>
            <a:r>
              <a:rPr lang="en-GB" dirty="0"/>
              <a:t>: Ensuring positive unit prices and non-negative quantities sold.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8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9D41-44F8-5DA5-2262-5BDA4BBD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Reporting</a:t>
            </a:r>
          </a:p>
          <a:p>
            <a:r>
              <a:rPr lang="en-GB" b="1" dirty="0"/>
              <a:t>Example Queries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Total Sales by Product</a:t>
            </a:r>
            <a:r>
              <a:rPr lang="en-GB" dirty="0"/>
              <a:t>:</a:t>
            </a:r>
          </a:p>
          <a:p>
            <a:pPr lvl="1" rtl="0"/>
            <a:r>
              <a:rPr lang="en-GB" dirty="0"/>
              <a:t>SELECT Product_Name, SUM(</a:t>
            </a:r>
            <a:r>
              <a:rPr lang="en-GB" dirty="0" err="1"/>
              <a:t>QuantitySold</a:t>
            </a:r>
            <a:r>
              <a:rPr lang="en-GB" dirty="0"/>
              <a:t>) AS </a:t>
            </a:r>
            <a:r>
              <a:rPr lang="en-GB" dirty="0" err="1"/>
              <a:t>TotalSold</a:t>
            </a:r>
            <a:r>
              <a:rPr lang="en-GB" dirty="0"/>
              <a:t> FROM Product JOIN Sales ON </a:t>
            </a:r>
            <a:r>
              <a:rPr lang="en-GB" dirty="0" err="1"/>
              <a:t>Product.Product_id</a:t>
            </a:r>
            <a:r>
              <a:rPr lang="en-GB" dirty="0"/>
              <a:t> = </a:t>
            </a:r>
            <a:r>
              <a:rPr lang="en-GB" dirty="0" err="1"/>
              <a:t>Sales.Product_id</a:t>
            </a:r>
            <a:r>
              <a:rPr lang="en-GB" dirty="0"/>
              <a:t> GROUP BY Product_Name; </a:t>
            </a:r>
          </a:p>
          <a:p>
            <a:pPr lvl="1"/>
            <a:r>
              <a:rPr lang="en-GB" b="1" dirty="0"/>
              <a:t>Current Inventory Status:</a:t>
            </a:r>
            <a:endParaRPr lang="en-GB" dirty="0"/>
          </a:p>
          <a:p>
            <a:pPr lvl="1" rtl="0"/>
            <a:r>
              <a:rPr lang="en-GB" dirty="0"/>
              <a:t>SELECT Product_Name, Units_instock FROM Product;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9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53FE-F744-AE0D-DA28-BFD897A8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Documentation &amp; Testing</a:t>
            </a:r>
          </a:p>
          <a:p>
            <a:r>
              <a:rPr lang="en-GB" b="1" dirty="0"/>
              <a:t>Documentation</a:t>
            </a:r>
            <a:r>
              <a:rPr lang="en-GB" dirty="0"/>
              <a:t>: Explanation of the database schema, table purposes, and sample queries.</a:t>
            </a:r>
          </a:p>
          <a:p>
            <a:r>
              <a:rPr lang="en-GB" b="1" dirty="0"/>
              <a:t>Testing</a:t>
            </a:r>
            <a:r>
              <a:rPr lang="en-GB" dirty="0"/>
              <a:t>: Ensuring SQL queries perform as expected and handle edge cases (e.g., selling more units than available).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5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E7D2-8194-9F86-19DF-4895A21B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  <a:p>
            <a:r>
              <a:rPr lang="en-GB" b="1" dirty="0"/>
              <a:t>Summary</a:t>
            </a:r>
            <a:r>
              <a:rPr lang="en-GB" dirty="0"/>
              <a:t>: Overview of the Inventory Management Database creation and management.</a:t>
            </a:r>
          </a:p>
          <a:p>
            <a:r>
              <a:rPr lang="en-GB" b="1" dirty="0"/>
              <a:t>Next Steps</a:t>
            </a:r>
            <a:r>
              <a:rPr lang="en-GB" dirty="0"/>
              <a:t>: Implement further enhancements, such as automated reporting and advanced data 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4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CBB10-B37F-1CA3-9DC9-EAFEAD06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302" y="4136232"/>
            <a:ext cx="7078953" cy="2721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987CEB-45A6-8D0E-96F8-988B5841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3908-2EE2-3B08-3401-438E4E6F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Title: Inventory Management Database
Overview: This presentation covers the creation and management of an inventory database using SQL. It includes table creation, data insertion, updates, deletions, and sales recording.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9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36FC-93AA-5675-AB7D-6148E06F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Creation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D282C-7A0F-3C0F-7CB3-4FA2D72A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404" y="4054957"/>
            <a:ext cx="4207925" cy="28030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00F5-6057-1AB8-03F5-95F4752F9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Code:</a:t>
            </a:r>
            <a:endParaRPr lang="en-GB" dirty="0"/>
          </a:p>
          <a:p>
            <a:pPr rtl="0"/>
            <a:r>
              <a:rPr lang="en-GB" dirty="0"/>
              <a:t>CREATE DATABASE </a:t>
            </a:r>
            <a:r>
              <a:rPr lang="en-GB" dirty="0" err="1"/>
              <a:t>InventoryDB</a:t>
            </a:r>
            <a:r>
              <a:rPr lang="en-GB" dirty="0"/>
              <a:t>; USE </a:t>
            </a:r>
            <a:r>
              <a:rPr lang="en-GB" dirty="0" err="1"/>
              <a:t>InventoryDB</a:t>
            </a:r>
            <a:r>
              <a:rPr lang="en-GB" dirty="0"/>
              <a:t>; </a:t>
            </a:r>
          </a:p>
          <a:p>
            <a:r>
              <a:rPr lang="en-GB" b="1" dirty="0"/>
              <a:t>Explanation</a:t>
            </a:r>
            <a:r>
              <a:rPr lang="en-GB" dirty="0"/>
              <a:t>:</a:t>
            </a:r>
            <a:r>
              <a:rPr lang="en-GB" b="1" dirty="0"/>
              <a:t>CREATE DATABASE</a:t>
            </a:r>
            <a:r>
              <a:rPr lang="en-GB" dirty="0"/>
              <a:t>: Initializes a new database named </a:t>
            </a:r>
            <a:r>
              <a:rPr lang="en-GB" dirty="0" err="1"/>
              <a:t>InventoryDB</a:t>
            </a:r>
            <a:r>
              <a:rPr lang="en-GB" dirty="0"/>
              <a:t>.</a:t>
            </a:r>
          </a:p>
          <a:p>
            <a:r>
              <a:rPr lang="en-GB" b="1" dirty="0"/>
              <a:t>USE</a:t>
            </a:r>
            <a:r>
              <a:rPr lang="en-GB" dirty="0"/>
              <a:t>: Selects </a:t>
            </a:r>
            <a:r>
              <a:rPr lang="en-GB" dirty="0" err="1"/>
              <a:t>InventoryDB</a:t>
            </a:r>
            <a:r>
              <a:rPr lang="en-GB" dirty="0"/>
              <a:t> as the active database for subsequent operations.</a:t>
            </a:r>
          </a:p>
        </p:txBody>
      </p:sp>
    </p:spTree>
    <p:extLst>
      <p:ext uri="{BB962C8B-B14F-4D97-AF65-F5344CB8AC3E}">
        <p14:creationId xmlns:p14="http://schemas.microsoft.com/office/powerpoint/2010/main" val="66138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F27-A708-FD0D-9211-54305481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312E-F829-1DC3-B088-9CF6FBF3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Categories Table</a:t>
            </a:r>
          </a:p>
          <a:p>
            <a:r>
              <a:rPr lang="en-GB" b="1" dirty="0"/>
              <a:t>Code Snippet</a:t>
            </a:r>
            <a:r>
              <a:rPr lang="en-GB" dirty="0"/>
              <a:t>:</a:t>
            </a:r>
          </a:p>
          <a:p>
            <a:pPr rtl="0"/>
            <a:r>
              <a:rPr lang="en-GB" dirty="0"/>
              <a:t>CREATE TABLE Categories( </a:t>
            </a:r>
            <a:r>
              <a:rPr lang="en-GB" dirty="0" err="1"/>
              <a:t>Category_id</a:t>
            </a:r>
            <a:r>
              <a:rPr lang="en-GB" dirty="0"/>
              <a:t> INT PRIMARY KEY, CategoryName VARCHAR(50) ); </a:t>
            </a:r>
          </a:p>
          <a:p>
            <a:r>
              <a:rPr lang="en-GB" b="1" dirty="0"/>
              <a:t>Explanation</a:t>
            </a:r>
            <a:r>
              <a:rPr lang="en-GB" dirty="0"/>
              <a:t>:</a:t>
            </a:r>
          </a:p>
          <a:p>
            <a:pPr lvl="1"/>
            <a:r>
              <a:rPr lang="en-GB" b="1" dirty="0" err="1"/>
              <a:t>Category_id</a:t>
            </a:r>
            <a:r>
              <a:rPr lang="en-GB" dirty="0"/>
              <a:t>: Unique identifier for each category.</a:t>
            </a:r>
          </a:p>
          <a:p>
            <a:pPr lvl="1"/>
            <a:r>
              <a:rPr lang="en-GB" b="1" dirty="0"/>
              <a:t>CategoryName</a:t>
            </a:r>
            <a:r>
              <a:rPr lang="en-GB" dirty="0"/>
              <a:t>: Name of the category.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43778-4095-BBCF-9FA0-73145C779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18" y="4091056"/>
            <a:ext cx="4837315" cy="27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9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F3C0-28D2-4D7F-8078-F5FB6490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FB3AB-1E34-C641-DDAF-672F9CE0B576}"/>
              </a:ext>
            </a:extLst>
          </p:cNvPr>
          <p:cNvSpPr txBox="1"/>
          <p:nvPr/>
        </p:nvSpPr>
        <p:spPr>
          <a:xfrm>
            <a:off x="783252" y="2056686"/>
            <a:ext cx="99611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Categories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Code Snippet</a:t>
            </a:r>
            <a:r>
              <a:rPr lang="en-GB" dirty="0"/>
              <a:t>: CREATE TABLE Categories( </a:t>
            </a:r>
            <a:r>
              <a:rPr lang="en-GB" dirty="0" err="1"/>
              <a:t>Category_id</a:t>
            </a:r>
            <a:r>
              <a:rPr lang="en-GB" dirty="0"/>
              <a:t> INT PRIMARY KEY, CategoryName VARCHAR(50) );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Explanation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Category_id</a:t>
            </a:r>
            <a:r>
              <a:rPr lang="en-GB" dirty="0"/>
              <a:t>: Unique identifier for each category.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CategoryName</a:t>
            </a:r>
            <a:r>
              <a:rPr lang="en-GB" dirty="0"/>
              <a:t>: Name of the category.</a:t>
            </a:r>
          </a:p>
          <a:p>
            <a:r>
              <a:rPr lang="en-GB" b="1" dirty="0"/>
              <a:t>Product Table</a:t>
            </a:r>
          </a:p>
          <a:p>
            <a:r>
              <a:rPr lang="en-GB" b="1" dirty="0"/>
              <a:t>Code Snippet</a:t>
            </a:r>
            <a:r>
              <a:rPr lang="en-GB" dirty="0"/>
              <a:t>:</a:t>
            </a:r>
          </a:p>
          <a:p>
            <a:pPr rtl="0"/>
            <a:r>
              <a:rPr lang="en-GB" dirty="0"/>
              <a:t>CREATE TABLE Product( </a:t>
            </a:r>
            <a:r>
              <a:rPr lang="en-GB" dirty="0" err="1"/>
              <a:t>Product_id</a:t>
            </a:r>
            <a:r>
              <a:rPr lang="en-GB" dirty="0"/>
              <a:t> INT PRIMARY KEY, Product_Name VARCHAR(55), </a:t>
            </a:r>
            <a:r>
              <a:rPr lang="en-GB" dirty="0" err="1"/>
              <a:t>Category_id</a:t>
            </a:r>
            <a:r>
              <a:rPr lang="en-GB" dirty="0"/>
              <a:t> INT, </a:t>
            </a:r>
            <a:r>
              <a:rPr lang="en-GB" dirty="0" err="1"/>
              <a:t>Unit_price</a:t>
            </a:r>
            <a:r>
              <a:rPr lang="en-GB" dirty="0"/>
              <a:t> DECIMAL(10,2), Units_instock INT, FOREIGN KEY (</a:t>
            </a:r>
            <a:r>
              <a:rPr lang="en-GB" dirty="0" err="1"/>
              <a:t>Category_id</a:t>
            </a:r>
            <a:r>
              <a:rPr lang="en-GB" dirty="0"/>
              <a:t>) REFERENCES Categories(</a:t>
            </a:r>
            <a:r>
              <a:rPr lang="en-GB" dirty="0" err="1"/>
              <a:t>Category_id</a:t>
            </a:r>
            <a:r>
              <a:rPr lang="en-GB" dirty="0"/>
              <a:t>) ); </a:t>
            </a:r>
          </a:p>
          <a:p>
            <a:r>
              <a:rPr lang="en-GB" b="1" dirty="0" err="1"/>
              <a:t>Explanation</a:t>
            </a:r>
            <a:r>
              <a:rPr lang="en-GB" dirty="0" err="1"/>
              <a:t>:</a:t>
            </a:r>
            <a:r>
              <a:rPr lang="en-GB" b="1" dirty="0" err="1"/>
              <a:t>Product_id</a:t>
            </a:r>
            <a:r>
              <a:rPr lang="en-GB" dirty="0"/>
              <a:t>: Unique identifier for each product.</a:t>
            </a:r>
          </a:p>
          <a:p>
            <a:r>
              <a:rPr lang="en-GB" b="1" dirty="0" err="1"/>
              <a:t>Product_Name</a:t>
            </a:r>
            <a:r>
              <a:rPr lang="en-GB" dirty="0"/>
              <a:t>: Name of the product.</a:t>
            </a:r>
          </a:p>
          <a:p>
            <a:r>
              <a:rPr lang="en-GB" b="1" dirty="0" err="1"/>
              <a:t>Category_id</a:t>
            </a:r>
            <a:r>
              <a:rPr lang="en-GB" dirty="0"/>
              <a:t>: Foreign key linking to Categories.</a:t>
            </a:r>
          </a:p>
          <a:p>
            <a:r>
              <a:rPr lang="en-GB" b="1" dirty="0" err="1"/>
              <a:t>Unit_price</a:t>
            </a:r>
            <a:r>
              <a:rPr lang="en-GB" dirty="0"/>
              <a:t>: Price per unit of the product.</a:t>
            </a:r>
          </a:p>
          <a:p>
            <a:r>
              <a:rPr lang="en-GB" b="1" dirty="0" err="1"/>
              <a:t>Units_instock</a:t>
            </a:r>
            <a:r>
              <a:rPr lang="en-GB" dirty="0"/>
              <a:t>: Number of units available in stock.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7897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F1D1-FA7A-5C80-1B65-7496E15E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Sales Table</a:t>
            </a:r>
          </a:p>
          <a:p>
            <a:r>
              <a:rPr lang="en-GB" b="1" dirty="0"/>
              <a:t>Code Snippet</a:t>
            </a:r>
            <a:r>
              <a:rPr lang="en-GB" dirty="0"/>
              <a:t>:</a:t>
            </a:r>
          </a:p>
          <a:p>
            <a:pPr rtl="0"/>
            <a:r>
              <a:rPr lang="en-GB" dirty="0"/>
              <a:t>CREATE TABLE Sales( </a:t>
            </a:r>
            <a:r>
              <a:rPr lang="en-GB" dirty="0" err="1"/>
              <a:t>SaleID</a:t>
            </a:r>
            <a:r>
              <a:rPr lang="en-GB" dirty="0"/>
              <a:t> INT PRIMARY KEY, </a:t>
            </a:r>
            <a:r>
              <a:rPr lang="en-GB" dirty="0" err="1"/>
              <a:t>Product_id</a:t>
            </a:r>
            <a:r>
              <a:rPr lang="en-GB" dirty="0"/>
              <a:t> INT, </a:t>
            </a:r>
            <a:r>
              <a:rPr lang="en-GB" dirty="0" err="1"/>
              <a:t>SaleDate</a:t>
            </a:r>
            <a:r>
              <a:rPr lang="en-GB" dirty="0"/>
              <a:t> DATE, </a:t>
            </a:r>
            <a:r>
              <a:rPr lang="en-GB" dirty="0" err="1"/>
              <a:t>QuantitySold</a:t>
            </a:r>
            <a:r>
              <a:rPr lang="en-GB" dirty="0"/>
              <a:t> INT, FOREIGN KEY (</a:t>
            </a:r>
            <a:r>
              <a:rPr lang="en-GB" dirty="0" err="1"/>
              <a:t>Product_id</a:t>
            </a:r>
            <a:r>
              <a:rPr lang="en-GB" dirty="0"/>
              <a:t>) REFERENCES Product(</a:t>
            </a:r>
            <a:r>
              <a:rPr lang="en-GB" dirty="0" err="1"/>
              <a:t>Product_id</a:t>
            </a:r>
            <a:r>
              <a:rPr lang="en-GB" dirty="0"/>
              <a:t>) );</a:t>
            </a:r>
          </a:p>
          <a:p>
            <a:r>
              <a:rPr lang="en-GB" b="1" dirty="0" err="1"/>
              <a:t>Explanation</a:t>
            </a:r>
            <a:r>
              <a:rPr lang="en-GB" dirty="0" err="1"/>
              <a:t>:</a:t>
            </a:r>
            <a:r>
              <a:rPr lang="en-GB" b="1" dirty="0" err="1"/>
              <a:t>SaleID</a:t>
            </a:r>
            <a:r>
              <a:rPr lang="en-GB" dirty="0"/>
              <a:t>: Unique identifier for each sale.</a:t>
            </a:r>
          </a:p>
          <a:p>
            <a:r>
              <a:rPr lang="en-GB" b="1" dirty="0" err="1"/>
              <a:t>Product_id</a:t>
            </a:r>
            <a:r>
              <a:rPr lang="en-GB" dirty="0"/>
              <a:t>: Foreign key linking to Product.</a:t>
            </a:r>
          </a:p>
          <a:p>
            <a:r>
              <a:rPr lang="en-GB" b="1" dirty="0" err="1"/>
              <a:t>SaleDate</a:t>
            </a:r>
            <a:r>
              <a:rPr lang="en-GB" dirty="0"/>
              <a:t>: Date of the sale.</a:t>
            </a:r>
          </a:p>
          <a:p>
            <a:r>
              <a:rPr lang="en-GB" b="1" dirty="0" err="1"/>
              <a:t>QuantitySold</a:t>
            </a:r>
            <a:r>
              <a:rPr lang="en-GB" dirty="0"/>
              <a:t>: Number of units sold.</a:t>
            </a:r>
          </a:p>
          <a:p>
            <a:pPr rtl="0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22443-BAA7-2D23-BF78-E0575C8F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900" y="4141744"/>
            <a:ext cx="4429164" cy="26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90A5-EC05-9945-C9C3-0C4033D8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Data Insertion</a:t>
            </a:r>
          </a:p>
          <a:p>
            <a:r>
              <a:rPr lang="en-GB" b="1" dirty="0"/>
              <a:t>Insert Categories</a:t>
            </a:r>
          </a:p>
          <a:p>
            <a:r>
              <a:rPr lang="en-GB" b="1" dirty="0"/>
              <a:t>Code:</a:t>
            </a:r>
            <a:endParaRPr lang="en-GB" dirty="0"/>
          </a:p>
          <a:p>
            <a:pPr rtl="0"/>
            <a:r>
              <a:rPr lang="en-GB" dirty="0"/>
              <a:t>INSERT INTO Categories(</a:t>
            </a:r>
            <a:r>
              <a:rPr lang="en-GB" dirty="0" err="1"/>
              <a:t>Category_id</a:t>
            </a:r>
            <a:r>
              <a:rPr lang="en-GB" dirty="0"/>
              <a:t>, CategoryName) VALUES (101, 'Electronics'), (102, 'Mobile Devices'), ... (133, 'Travel Accessories'); </a:t>
            </a:r>
          </a:p>
          <a:p>
            <a:r>
              <a:rPr lang="en-GB" b="1" dirty="0"/>
              <a:t>Explanation</a:t>
            </a:r>
            <a:r>
              <a:rPr lang="en-GB" dirty="0"/>
              <a:t>: Populates the Categories table with predefined category data.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CBDA-2D16-1A73-3917-8D3F82AA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80" y="2515190"/>
            <a:ext cx="10131425" cy="3649133"/>
          </a:xfrm>
        </p:spPr>
        <p:txBody>
          <a:bodyPr/>
          <a:lstStyle/>
          <a:p>
            <a:r>
              <a:rPr lang="en-GB" b="1" dirty="0"/>
              <a:t>Insert Products</a:t>
            </a:r>
          </a:p>
          <a:p>
            <a:r>
              <a:rPr lang="en-GB" b="1" dirty="0"/>
              <a:t>Code:</a:t>
            </a:r>
            <a:endParaRPr lang="en-GB" dirty="0"/>
          </a:p>
          <a:p>
            <a:pPr rtl="0"/>
            <a:r>
              <a:rPr lang="en-GB" dirty="0"/>
              <a:t>INSERT INTO Product(</a:t>
            </a:r>
            <a:r>
              <a:rPr lang="en-GB" dirty="0" err="1"/>
              <a:t>Product_id</a:t>
            </a:r>
            <a:r>
              <a:rPr lang="en-GB" dirty="0"/>
              <a:t>, </a:t>
            </a:r>
            <a:r>
              <a:rPr lang="en-GB" dirty="0" err="1"/>
              <a:t>Product_Name</a:t>
            </a:r>
            <a:r>
              <a:rPr lang="en-GB" dirty="0"/>
              <a:t>, </a:t>
            </a:r>
            <a:r>
              <a:rPr lang="en-GB" dirty="0" err="1"/>
              <a:t>Category_id</a:t>
            </a:r>
            <a:r>
              <a:rPr lang="en-GB" dirty="0"/>
              <a:t>, </a:t>
            </a:r>
            <a:r>
              <a:rPr lang="en-GB" dirty="0" err="1"/>
              <a:t>Unit_price</a:t>
            </a:r>
            <a:r>
              <a:rPr lang="en-GB" dirty="0"/>
              <a:t>, Units_instock) VALUES (1, 'Laptop', 101, 1200.00, 50), (2, 'Smartphone', 102, 800.00, 100), ... (100, 'Travel Pillow', 133, 15.00, 300); </a:t>
            </a:r>
          </a:p>
          <a:p>
            <a:r>
              <a:rPr lang="en-GB" b="1" dirty="0"/>
              <a:t>Explanation</a:t>
            </a:r>
            <a:r>
              <a:rPr lang="en-GB" dirty="0"/>
              <a:t>: Populates the Product table with predefined product data.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7A458-41B7-E6DA-21C1-232E0EE1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04" y="4655677"/>
            <a:ext cx="7917816" cy="22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9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3454-B484-14F7-2D44-BFB55F3A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Data Update</a:t>
            </a:r>
          </a:p>
          <a:p>
            <a:r>
              <a:rPr lang="en-GB" b="1" dirty="0"/>
              <a:t>Update Unit Price</a:t>
            </a:r>
          </a:p>
          <a:p>
            <a:r>
              <a:rPr lang="en-GB" b="1" dirty="0"/>
              <a:t>Code:</a:t>
            </a:r>
            <a:endParaRPr lang="en-GB" dirty="0"/>
          </a:p>
          <a:p>
            <a:pPr rtl="0"/>
            <a:r>
              <a:rPr lang="en-GB" dirty="0"/>
              <a:t>UPDATE Product SET </a:t>
            </a:r>
            <a:r>
              <a:rPr lang="en-GB" dirty="0" err="1"/>
              <a:t>Unit_price</a:t>
            </a:r>
            <a:r>
              <a:rPr lang="en-GB" dirty="0"/>
              <a:t> = </a:t>
            </a:r>
            <a:r>
              <a:rPr lang="en-GB" dirty="0" err="1"/>
              <a:t>Unit_price</a:t>
            </a:r>
            <a:r>
              <a:rPr lang="en-GB" dirty="0"/>
              <a:t> * 0.95 WHERE </a:t>
            </a:r>
            <a:r>
              <a:rPr lang="en-GB" dirty="0" err="1"/>
              <a:t>Category_id</a:t>
            </a:r>
            <a:r>
              <a:rPr lang="en-GB" dirty="0"/>
              <a:t> = 102 OR </a:t>
            </a:r>
            <a:r>
              <a:rPr lang="en-GB" dirty="0" err="1"/>
              <a:t>Category_id</a:t>
            </a:r>
            <a:r>
              <a:rPr lang="en-GB" dirty="0"/>
              <a:t> = 101; </a:t>
            </a:r>
          </a:p>
          <a:p>
            <a:r>
              <a:rPr lang="en-GB" b="1" dirty="0"/>
              <a:t>Explanation</a:t>
            </a:r>
            <a:r>
              <a:rPr lang="en-GB" dirty="0"/>
              <a:t>: Decreases the unit price by 5% for Electronics and Mobile Devices due to New Year offers.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65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TF10001029</vt:lpstr>
      <vt:lpstr>Inventory management system </vt:lpstr>
      <vt:lpstr>Introduction </vt:lpstr>
      <vt:lpstr>Database Creation</vt:lpstr>
      <vt:lpstr>Table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</dc:title>
  <dc:creator>kinza sheraz</dc:creator>
  <cp:lastModifiedBy>kinza sheraz</cp:lastModifiedBy>
  <cp:revision>2</cp:revision>
  <dcterms:created xsi:type="dcterms:W3CDTF">2024-06-13T18:32:25Z</dcterms:created>
  <dcterms:modified xsi:type="dcterms:W3CDTF">2024-06-18T16:27:31Z</dcterms:modified>
</cp:coreProperties>
</file>