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2" r:id="rId9"/>
    <p:sldId id="271" r:id="rId10"/>
  </p:sldIdLst>
  <p:sldSz cx="12192000" cy="6858000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Medium" panose="00000600000000000000" pitchFamily="2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i/ii+A00+DxBObNQ0510cqGNiD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42E1ED-98CC-4364-8DB7-E23CCE97E24A}">
  <a:tblStyle styleId="{2042E1ED-98CC-4364-8DB7-E23CCE97E2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05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7b04de720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f7b04de72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9864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00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11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ertical Title and Text">
  <p:cSld name="1_Vertical Title and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body" idx="1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4"/>
          <p:cNvSpPr txBox="1">
            <a:spLocks noGrp="1"/>
          </p:cNvSpPr>
          <p:nvPr>
            <p:ph type="sldNum" idx="12"/>
          </p:nvPr>
        </p:nvSpPr>
        <p:spPr>
          <a:xfrm>
            <a:off x="9448800" y="64761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41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5"/>
          <p:cNvSpPr txBox="1">
            <a:spLocks noGrp="1"/>
          </p:cNvSpPr>
          <p:nvPr>
            <p:ph type="sldNum" idx="12"/>
          </p:nvPr>
        </p:nvSpPr>
        <p:spPr>
          <a:xfrm>
            <a:off x="9448800" y="651308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sldNum" idx="12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sldNum" idx="12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sldNum" idx="12"/>
          </p:nvPr>
        </p:nvSpPr>
        <p:spPr>
          <a:xfrm>
            <a:off x="944880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2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3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body" idx="1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sldNum" idx="12"/>
          </p:nvPr>
        </p:nvSpPr>
        <p:spPr>
          <a:xfrm>
            <a:off x="934951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38"/>
          <p:cNvPicPr preferRelativeResize="0"/>
          <p:nvPr/>
        </p:nvPicPr>
        <p:blipFill rotWithShape="1">
          <a:blip r:embed="rId13">
            <a:alphaModFix/>
          </a:blip>
          <a:srcRect l="22326" t="32664" r="11835" b="35100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8"/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6" name="Google Shape;16;p38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7" name="Google Shape;17;p38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38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8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20" name="Google Shape;20;p38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38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2" name="Google Shape;22;p38" descr="A logo with text overlay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 l="37906" t="34096" r="9605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8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5840223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ieeexplore.ieee.org/author/37089324863" TargetMode="External"/><Relationship Id="rId4" Type="http://schemas.openxmlformats.org/officeDocument/2006/relationships/hyperlink" Target="https://ieeexplore.ieee.org/author/3708619664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 amt="20000"/>
          </a:blip>
          <a:srcRect l="1514" r="2310" b="19493"/>
          <a:stretch/>
        </p:blipFill>
        <p:spPr>
          <a:xfrm>
            <a:off x="-1235" y="7409"/>
            <a:ext cx="12272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2904067" y="3139018"/>
            <a:ext cx="63838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8C212C"/>
                </a:solidFill>
                <a:latin typeface="Arial"/>
                <a:ea typeface="Arial"/>
                <a:cs typeface="Arial"/>
                <a:sym typeface="Arial"/>
              </a:rPr>
              <a:t>GITAM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0" y="3139018"/>
            <a:ext cx="12192000" cy="594783"/>
            <a:chOff x="0" y="3138055"/>
            <a:chExt cx="12192000" cy="595746"/>
          </a:xfrm>
        </p:grpSpPr>
        <p:sp>
          <p:nvSpPr>
            <p:cNvPr id="96" name="Google Shape;96;p1"/>
            <p:cNvSpPr/>
            <p:nvPr/>
          </p:nvSpPr>
          <p:spPr>
            <a:xfrm>
              <a:off x="0" y="3138055"/>
              <a:ext cx="2432051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AY 2020-24</a:t>
              </a: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9734551" y="3138055"/>
              <a:ext cx="2457449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Major Project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ID: XX</a:t>
              </a: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"/>
          <p:cNvSpPr/>
          <p:nvPr/>
        </p:nvSpPr>
        <p:spPr>
          <a:xfrm>
            <a:off x="3060700" y="3797300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University should be a place of light, of liberty, and of learning.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www.gitamedu.com</a:t>
            </a:r>
            <a:endParaRPr sz="1200" b="0" i="0" u="none" strike="noStrike" cap="none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01" name="Google Shape;101;p1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" name="Google Shape;103;p1"/>
          <p:cNvPicPr preferRelativeResize="0"/>
          <p:nvPr/>
        </p:nvPicPr>
        <p:blipFill rotWithShape="1">
          <a:blip r:embed="rId4">
            <a:alphaModFix/>
          </a:blip>
          <a:srcRect l="22328" t="32664" r="61002" b="35100"/>
          <a:stretch/>
        </p:blipFill>
        <p:spPr>
          <a:xfrm>
            <a:off x="5367867" y="1325034"/>
            <a:ext cx="1534584" cy="1699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467801" y="432075"/>
            <a:ext cx="5220000" cy="59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MULTIBAND REFLECTIVE POLARIZATION CONVERTER USING METASURFACE</a:t>
            </a:r>
            <a:endParaRPr sz="18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66260" y="5253329"/>
            <a:ext cx="292694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  <a:endParaRPr b="1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 S S S Snigdha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 S P Mahadev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MD Akram</a:t>
            </a:r>
            <a:endParaRPr sz="1400" b="1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9221202" y="5295901"/>
            <a:ext cx="2926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  <a:endParaRPr/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b="1">
                <a:solidFill>
                  <a:schemeClr val="dk1"/>
                </a:solidFill>
              </a:rPr>
              <a:t>Dr. S Durga  Padmaja Bikkuri </a:t>
            </a:r>
            <a:endParaRPr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76"/>
          <p:cNvPicPr preferRelativeResize="0"/>
          <p:nvPr/>
        </p:nvPicPr>
        <p:blipFill rotWithShape="1">
          <a:blip r:embed="rId3">
            <a:alphaModFix/>
          </a:blip>
          <a:srcRect l="22326" t="32664" r="11835" b="35100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76"/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15" name="Google Shape;115;p76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6" name="Google Shape;116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76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9" name="Google Shape;119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21" name="Google Shape;121;p76" descr="A logo with text overla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7906" t="34096" r="9605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6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Group –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76"/>
          <p:cNvGrpSpPr/>
          <p:nvPr/>
        </p:nvGrpSpPr>
        <p:grpSpPr>
          <a:xfrm>
            <a:off x="398206" y="914814"/>
            <a:ext cx="11345969" cy="305674"/>
            <a:chOff x="398206" y="762414"/>
            <a:chExt cx="11345969" cy="305674"/>
          </a:xfrm>
        </p:grpSpPr>
        <p:sp>
          <p:nvSpPr>
            <p:cNvPr id="124" name="Google Shape;124;p76"/>
            <p:cNvSpPr/>
            <p:nvPr/>
          </p:nvSpPr>
          <p:spPr>
            <a:xfrm>
              <a:off x="398206" y="765905"/>
              <a:ext cx="2114400" cy="302100"/>
            </a:xfrm>
            <a:prstGeom prst="roundRect">
              <a:avLst>
                <a:gd name="adj" fmla="val 16667"/>
              </a:avLst>
            </a:prstGeom>
            <a:solidFill>
              <a:srgbClr val="171616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 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6"/>
            <p:cNvSpPr/>
            <p:nvPr/>
          </p:nvSpPr>
          <p:spPr>
            <a:xfrm>
              <a:off x="2759165" y="762415"/>
              <a:ext cx="1871829" cy="295979"/>
            </a:xfrm>
            <a:prstGeom prst="roundRect">
              <a:avLst>
                <a:gd name="adj" fmla="val 16667"/>
              </a:avLst>
            </a:prstGeom>
            <a:solidFill>
              <a:srgbClr val="171616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Track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6"/>
            <p:cNvSpPr/>
            <p:nvPr/>
          </p:nvSpPr>
          <p:spPr>
            <a:xfrm>
              <a:off x="4799359" y="772109"/>
              <a:ext cx="2004564" cy="295979"/>
            </a:xfrm>
            <a:prstGeom prst="roundRect">
              <a:avLst>
                <a:gd name="adj" fmla="val 16667"/>
              </a:avLst>
            </a:prstGeom>
            <a:solidFill>
              <a:srgbClr val="171616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Roll No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6"/>
            <p:cNvSpPr/>
            <p:nvPr/>
          </p:nvSpPr>
          <p:spPr>
            <a:xfrm>
              <a:off x="7166475" y="762414"/>
              <a:ext cx="4577700" cy="296100"/>
            </a:xfrm>
            <a:prstGeom prst="roundRect">
              <a:avLst>
                <a:gd name="adj" fmla="val 16667"/>
              </a:avLst>
            </a:prstGeom>
            <a:solidFill>
              <a:srgbClr val="171616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Name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76"/>
          <p:cNvGrpSpPr/>
          <p:nvPr/>
        </p:nvGrpSpPr>
        <p:grpSpPr>
          <a:xfrm>
            <a:off x="724350" y="1321800"/>
            <a:ext cx="11019925" cy="1244700"/>
            <a:chOff x="677175" y="1118350"/>
            <a:chExt cx="11019925" cy="1244700"/>
          </a:xfrm>
        </p:grpSpPr>
        <p:sp>
          <p:nvSpPr>
            <p:cNvPr id="129" name="Google Shape;129;p76"/>
            <p:cNvSpPr/>
            <p:nvPr/>
          </p:nvSpPr>
          <p:spPr>
            <a:xfrm>
              <a:off x="677175" y="1118350"/>
              <a:ext cx="1398900" cy="1244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6"/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31" name="Google Shape;131;p76"/>
            <p:cNvSpPr/>
            <p:nvPr/>
          </p:nvSpPr>
          <p:spPr>
            <a:xfrm>
              <a:off x="4799350" y="1557375"/>
              <a:ext cx="2138400" cy="369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dirty="0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BU21EECE0100200</a:t>
              </a:r>
              <a:endParaRPr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32" name="Google Shape;132;p76"/>
            <p:cNvSpPr/>
            <p:nvPr/>
          </p:nvSpPr>
          <p:spPr>
            <a:xfrm>
              <a:off x="7248700" y="1557375"/>
              <a:ext cx="4448400" cy="369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dirty="0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R S </a:t>
              </a:r>
              <a:r>
                <a:rPr lang="en-US" sz="1800" dirty="0" err="1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S</a:t>
              </a:r>
              <a:r>
                <a:rPr lang="en-US" sz="1800" dirty="0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S</a:t>
              </a:r>
              <a:r>
                <a:rPr lang="en-US" sz="1800" dirty="0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Snigdha</a:t>
              </a:r>
              <a:endParaRPr sz="9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</p:grpSp>
      <p:grpSp>
        <p:nvGrpSpPr>
          <p:cNvPr id="133" name="Google Shape;133;p76"/>
          <p:cNvGrpSpPr/>
          <p:nvPr/>
        </p:nvGrpSpPr>
        <p:grpSpPr>
          <a:xfrm>
            <a:off x="677173" y="3035253"/>
            <a:ext cx="11067077" cy="1244700"/>
            <a:chOff x="677173" y="1118359"/>
            <a:chExt cx="11067077" cy="1244700"/>
          </a:xfrm>
        </p:grpSpPr>
        <p:sp>
          <p:nvSpPr>
            <p:cNvPr id="134" name="Google Shape;134;p76"/>
            <p:cNvSpPr/>
            <p:nvPr/>
          </p:nvSpPr>
          <p:spPr>
            <a:xfrm>
              <a:off x="677173" y="1118359"/>
              <a:ext cx="1402500" cy="1244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6"/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36" name="Google Shape;136;p76"/>
            <p:cNvSpPr/>
            <p:nvPr/>
          </p:nvSpPr>
          <p:spPr>
            <a:xfrm>
              <a:off x="4799350" y="1557381"/>
              <a:ext cx="2220900" cy="369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1800" dirty="0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BU21EECE0100097</a:t>
              </a:r>
              <a:endParaRPr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37" name="Google Shape;137;p76"/>
            <p:cNvSpPr/>
            <p:nvPr/>
          </p:nvSpPr>
          <p:spPr>
            <a:xfrm>
              <a:off x="7426350" y="1557381"/>
              <a:ext cx="4317900" cy="369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dirty="0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K S P Mahadev</a:t>
              </a:r>
              <a:endParaRPr sz="9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</p:grpSp>
      <p:grpSp>
        <p:nvGrpSpPr>
          <p:cNvPr id="138" name="Google Shape;138;p76"/>
          <p:cNvGrpSpPr/>
          <p:nvPr/>
        </p:nvGrpSpPr>
        <p:grpSpPr>
          <a:xfrm>
            <a:off x="677173" y="4796975"/>
            <a:ext cx="11067002" cy="1338600"/>
            <a:chOff x="829573" y="1270748"/>
            <a:chExt cx="11067002" cy="1338600"/>
          </a:xfrm>
        </p:grpSpPr>
        <p:sp>
          <p:nvSpPr>
            <p:cNvPr id="139" name="Google Shape;139;p76"/>
            <p:cNvSpPr/>
            <p:nvPr/>
          </p:nvSpPr>
          <p:spPr>
            <a:xfrm>
              <a:off x="829573" y="1270748"/>
              <a:ext cx="1446000" cy="1338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6"/>
            <p:cNvSpPr/>
            <p:nvPr/>
          </p:nvSpPr>
          <p:spPr>
            <a:xfrm>
              <a:off x="2911564" y="1557376"/>
              <a:ext cx="1871700" cy="369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EECE</a:t>
              </a:r>
              <a:endParaRPr sz="9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41" name="Google Shape;141;p76"/>
            <p:cNvSpPr/>
            <p:nvPr/>
          </p:nvSpPr>
          <p:spPr>
            <a:xfrm>
              <a:off x="4951750" y="1557373"/>
              <a:ext cx="2235600" cy="369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1800" dirty="0">
                <a:solidFill>
                  <a:schemeClr val="lt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1800" dirty="0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BU21EECE0100083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1800" dirty="0">
                <a:solidFill>
                  <a:schemeClr val="lt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42" name="Google Shape;142;p76"/>
            <p:cNvSpPr/>
            <p:nvPr/>
          </p:nvSpPr>
          <p:spPr>
            <a:xfrm>
              <a:off x="7547475" y="1557373"/>
              <a:ext cx="4349100" cy="369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dirty="0">
                  <a:solidFill>
                    <a:schemeClr val="lt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MD Akram</a:t>
              </a:r>
              <a:endParaRPr sz="9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</p:grpSp>
      <p:sp>
        <p:nvSpPr>
          <p:cNvPr id="143" name="Google Shape;143;p76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l="22326" t="32664" r="11835" b="35100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5"/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50" name="Google Shape;150;p5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6" name="Google Shape;156;p5" descr="A logo with text overla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7906" t="34096" r="9605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550606" y="1004337"/>
            <a:ext cx="2114400" cy="302100"/>
          </a:xfrm>
          <a:prstGeom prst="roundRect">
            <a:avLst>
              <a:gd name="adj" fmla="val 16667"/>
            </a:avLst>
          </a:prstGeom>
          <a:solidFill>
            <a:srgbClr val="17161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550581" y="3493595"/>
            <a:ext cx="2114400" cy="302100"/>
          </a:xfrm>
          <a:prstGeom prst="roundRect">
            <a:avLst>
              <a:gd name="adj" fmla="val 16667"/>
            </a:avLst>
          </a:prstGeom>
          <a:solidFill>
            <a:srgbClr val="17161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1000124" y="1509249"/>
            <a:ext cx="9943200" cy="196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our project include: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metasurface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polarization convertor which  can convert a linear polarized incident EM wave into circular polarized during reflection at a single frequency in 4-8 GHz  range.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operation of the converter to multiple frequency.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Polarization conversion ability of the surface from the simulated results.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5"/>
          <p:cNvSpPr txBox="1"/>
          <p:nvPr/>
        </p:nvSpPr>
        <p:spPr>
          <a:xfrm>
            <a:off x="877199" y="4009340"/>
            <a:ext cx="99432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sz="18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Achieve precise and efficient conversion.</a:t>
            </a:r>
            <a:endParaRPr sz="18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sz="18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Expand the </a:t>
            </a:r>
            <a:r>
              <a:rPr lang="en-US" sz="1800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metasurface</a:t>
            </a:r>
            <a:r>
              <a:rPr lang="en-US" sz="18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capability across multiple frequencies.</a:t>
            </a:r>
            <a:endParaRPr sz="18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sz="18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Validate the performance through simulations, ensuring the results meet our expectations.</a:t>
            </a:r>
            <a:endParaRPr sz="18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5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7"/>
          <p:cNvGraphicFramePr/>
          <p:nvPr>
            <p:extLst>
              <p:ext uri="{D42A27DB-BD31-4B8C-83A1-F6EECF244321}">
                <p14:modId xmlns:p14="http://schemas.microsoft.com/office/powerpoint/2010/main" val="3766173703"/>
              </p:ext>
            </p:extLst>
          </p:nvPr>
        </p:nvGraphicFramePr>
        <p:xfrm>
          <a:off x="155038" y="1050750"/>
          <a:ext cx="11881925" cy="5375455"/>
        </p:xfrm>
        <a:graphic>
          <a:graphicData uri="http://schemas.openxmlformats.org/drawingml/2006/table">
            <a:tbl>
              <a:tblPr>
                <a:noFill/>
                <a:tableStyleId>{2042E1ED-98CC-4364-8DB7-E23CCE97E24A}</a:tableStyleId>
              </a:tblPr>
              <a:tblGrid>
                <a:gridCol w="263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</a:t>
                      </a:r>
                      <a:endParaRPr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 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0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Char char="●"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Verdana"/>
                          <a:cs typeface="Times New Roman" panose="02020603050405020304" pitchFamily="18" charset="0"/>
                          <a:sym typeface="Verdana"/>
                        </a:rPr>
                        <a:t>A Low-Profile Multifunctional Metasurface Reflector for Multiband Polarization Transformation.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Verdana"/>
                        <a:cs typeface="Times New Roman" panose="02020603050405020304" pitchFamily="18" charset="0"/>
                        <a:sym typeface="Verdan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Soumendu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Ghosh , Jeet Ghosh ,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Moirangthem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Santosh Kumar Singh and Abhishek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Sarkhel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Metasurface Design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multifunctional.</a:t>
                      </a: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Broadband Polarization Conversion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Tri-Band LP-to-LP Conversion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5.47-5.68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GHz, 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7.86-8.84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GHz, and 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14.68-16.83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GHz.</a:t>
                      </a: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Quad-Band LP-to-CP Conversion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5.30-5.41 GHz, 5.77-7.58 GHz, 9.27-13.91 GHz, and 17.53-19.59 GHz.</a:t>
                      </a: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Radar Cross-Section (RCS)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Reduction: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5.85-5.95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GHz,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9.2-10.3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GHz, and 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16.6-18.5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GHz.</a:t>
                      </a: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7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Verdana"/>
                          <a:cs typeface="Times New Roman" panose="02020603050405020304" pitchFamily="18" charset="0"/>
                          <a:sym typeface="Verdana"/>
                        </a:rPr>
                        <a:t>Multi-Band Multi-Functional Metasurface-Based Reflective Polarization Converter for Linear and Circular Polarizations</a:t>
                      </a:r>
                      <a:endParaRPr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Verdana"/>
                        <a:cs typeface="Times New Roman" panose="02020603050405020304" pitchFamily="18" charset="0"/>
                        <a:sym typeface="Verdan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RAHUL DUTTA , JEET GHOSH  , ZHENGBAO YANG  ,AND XINGQI ZHANG,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Multiband Polarization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:linear-to-orthogonal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linear 4.3 GHz, 7.2 GHz, 12.3 GHz, and 15.15 GHz</a:t>
                      </a: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linear-to-circular and circular-to-linear: 4 GHz, 4.75–5.95 GHz, 8.35–8.8 GHz, and 14.35–14.6 GHz.</a:t>
                      </a:r>
                      <a:endParaRPr sz="14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Resonance Mechanism: The multiband operation is attributed to multiple resonances occurring within the structure, which is based on a meandered square ring and diagonal split strip resonator.</a:t>
                      </a:r>
                      <a:endParaRPr sz="14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7" name="Google Shape;187;p7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1000124" y="232275"/>
            <a:ext cx="10515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Literature Survey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646" y="1660300"/>
            <a:ext cx="2829869" cy="216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188" y="3980675"/>
            <a:ext cx="25336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7b04de720_0_22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6" name="Google Shape;196;g2f7b04de720_0_22"/>
          <p:cNvSpPr txBox="1"/>
          <p:nvPr/>
        </p:nvSpPr>
        <p:spPr>
          <a:xfrm>
            <a:off x="1000124" y="232275"/>
            <a:ext cx="10515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Literature Survey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aphicFrame>
        <p:nvGraphicFramePr>
          <p:cNvPr id="197" name="Google Shape;197;g2f7b04de720_0_22"/>
          <p:cNvGraphicFramePr/>
          <p:nvPr>
            <p:extLst>
              <p:ext uri="{D42A27DB-BD31-4B8C-83A1-F6EECF244321}">
                <p14:modId xmlns:p14="http://schemas.microsoft.com/office/powerpoint/2010/main" val="5645062"/>
              </p:ext>
            </p:extLst>
          </p:nvPr>
        </p:nvGraphicFramePr>
        <p:xfrm>
          <a:off x="176588" y="726075"/>
          <a:ext cx="11881925" cy="6025599"/>
        </p:xfrm>
        <a:graphic>
          <a:graphicData uri="http://schemas.openxmlformats.org/drawingml/2006/table">
            <a:tbl>
              <a:tblPr>
                <a:noFill/>
                <a:tableStyleId>{2042E1ED-98CC-4364-8DB7-E23CCE97E24A}</a:tableStyleId>
              </a:tblPr>
              <a:tblGrid>
                <a:gridCol w="26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sz="1400" b="1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4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</a:t>
                      </a:r>
                      <a:endParaRPr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  <a:endParaRPr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666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Char char="●"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Verdana"/>
                          <a:cs typeface="Times New Roman" panose="02020603050405020304" pitchFamily="18" charset="0"/>
                          <a:sym typeface="Verdana"/>
                        </a:rPr>
                        <a:t>Ultrathin Single Layer Transmissive Dual-Band Linear to Circular Converter for Non-Adjacent Dual Orthogonal Circularly Polarized Antenna</a:t>
                      </a: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Verdana"/>
                        <a:cs typeface="Times New Roman" panose="02020603050405020304" pitchFamily="18" charset="0"/>
                        <a:sym typeface="Verdan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SOUMIK DEY , SUKOMAL DEY.</a:t>
                      </a: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Dual-Band Transmissive Polarizer: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on a single-layer, ultra-thin dielectric substrate (0.51 mm thick Taconic TLY-5).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 and Angle Stability: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LTCP achieves polarization conversion at </a:t>
                      </a:r>
                      <a:r>
                        <a:rPr lang="en-US" sz="14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 GHz and 22.75 GHz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oblique angle stability up to 35°.</a:t>
                      </a:r>
                      <a:endParaRPr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76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239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Char char="●"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Verdana"/>
                          <a:cs typeface="Times New Roman" panose="02020603050405020304" pitchFamily="18" charset="0"/>
                          <a:sym typeface="Verdana"/>
                        </a:rPr>
                        <a:t>Simultaneous Transmission and Reflection Mode Linear-to-Circular Polarization Conversion Using a Single Metasurface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Debidas Kundu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Dhrubajyoti Bhattacharya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Debashree Pathak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Dual-Mode Linear-to-Circular Polarization Conversion (LCP)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:The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metasurface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designed to achieve linear-to-circular polarization (LCP) conversion in both transmission and reflection modes simultaneously.</a:t>
                      </a: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8" name="Google Shape;198;g2f7b04de720_0_22"/>
          <p:cNvPicPr preferRelativeResize="0"/>
          <p:nvPr/>
        </p:nvPicPr>
        <p:blipFill rotWithShape="1">
          <a:blip r:embed="rId6">
            <a:alphaModFix/>
          </a:blip>
          <a:srcRect l="11325" t="3496" r="19742" b="3505"/>
          <a:stretch/>
        </p:blipFill>
        <p:spPr>
          <a:xfrm>
            <a:off x="4879363" y="1512350"/>
            <a:ext cx="2433275" cy="25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f7b04de720_0_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5475" y="4367631"/>
            <a:ext cx="2664150" cy="20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l="22326" t="32664" r="11835" b="35100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6"/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69" name="Google Shape;169;p6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70" name="Google Shape;170;p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6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5" name="Google Shape;175;p6" descr="A logo with text overla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7906" t="34096" r="9605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Project Plan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4489" y="1732171"/>
            <a:ext cx="12260987" cy="42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600" y="3400798"/>
            <a:ext cx="2383950" cy="2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/>
        </p:nvSpPr>
        <p:spPr>
          <a:xfrm>
            <a:off x="193888" y="3343591"/>
            <a:ext cx="351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OF SIMULATION TOOLS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53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5" name="Google Shape;205;p8"/>
          <p:cNvSpPr txBox="1"/>
          <p:nvPr/>
        </p:nvSpPr>
        <p:spPr>
          <a:xfrm>
            <a:off x="1000124" y="232275"/>
            <a:ext cx="10515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Analysis - SWOT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pSp>
        <p:nvGrpSpPr>
          <p:cNvPr id="206" name="Google Shape;206;p8"/>
          <p:cNvGrpSpPr/>
          <p:nvPr/>
        </p:nvGrpSpPr>
        <p:grpSpPr>
          <a:xfrm>
            <a:off x="-320294" y="1385564"/>
            <a:ext cx="5821357" cy="2198462"/>
            <a:chOff x="1310550" y="644301"/>
            <a:chExt cx="2431035" cy="1648889"/>
          </a:xfrm>
        </p:grpSpPr>
        <p:sp>
          <p:nvSpPr>
            <p:cNvPr id="207" name="Google Shape;207;p8"/>
            <p:cNvSpPr/>
            <p:nvPr/>
          </p:nvSpPr>
          <p:spPr>
            <a:xfrm>
              <a:off x="2842986" y="1274077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25004"/>
                  </a:moveTo>
                  <a:lnTo>
                    <a:pt x="27052" y="1"/>
                  </a:lnTo>
                  <a:lnTo>
                    <a:pt x="1" y="1"/>
                  </a:lnTo>
                </a:path>
              </a:pathLst>
            </a:custGeom>
            <a:noFill/>
            <a:ln w="11025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" name="Google Shape;208;p8"/>
            <p:cNvGrpSpPr/>
            <p:nvPr/>
          </p:nvGrpSpPr>
          <p:grpSpPr>
            <a:xfrm>
              <a:off x="1310550" y="644301"/>
              <a:ext cx="2028797" cy="1648889"/>
              <a:chOff x="1310550" y="644301"/>
              <a:chExt cx="2028797" cy="1648889"/>
            </a:xfrm>
          </p:grpSpPr>
          <p:sp>
            <p:nvSpPr>
              <p:cNvPr id="209" name="Google Shape;209;p8"/>
              <p:cNvSpPr txBox="1"/>
              <p:nvPr/>
            </p:nvSpPr>
            <p:spPr>
              <a:xfrm>
                <a:off x="1454747" y="878990"/>
                <a:ext cx="1884600" cy="14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0</a:t>
                </a:r>
                <a:r>
                  <a:rPr lang="en-US" sz="1600" b="0" i="0" u="none" strike="noStrike" cap="none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1. Compact-Design</a:t>
                </a: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02</a:t>
                </a:r>
                <a:r>
                  <a:rPr lang="en-US" sz="1600" b="0" i="0" u="none" strike="noStrike" cap="none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. </a:t>
                </a:r>
                <a:r>
                  <a:rPr lang="en-US" sz="1600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Potential for Broad Impact</a:t>
                </a:r>
                <a:endParaRPr sz="1600" b="0" i="0" u="none" strike="noStrike" cap="non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</p:txBody>
          </p:sp>
          <p:sp>
            <p:nvSpPr>
              <p:cNvPr id="210" name="Google Shape;210;p8"/>
              <p:cNvSpPr txBox="1"/>
              <p:nvPr/>
            </p:nvSpPr>
            <p:spPr>
              <a:xfrm>
                <a:off x="1310550" y="644301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67"/>
                  <a:buFont typeface="Arial"/>
                  <a:buNone/>
                </a:pPr>
                <a:r>
                  <a:rPr lang="en-US" sz="2267" b="1" i="0" u="none" strike="noStrike" cap="none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Fira Sans Extra Condensed Medium"/>
                    <a:cs typeface="Times New Roman" panose="02020603050405020304" pitchFamily="18" charset="0"/>
                    <a:sym typeface="Fira Sans Extra Condensed Medium"/>
                  </a:rPr>
                  <a:t>Strengths</a:t>
                </a:r>
                <a:endParaRPr sz="2267" b="1" i="0" u="none" strike="noStrike" cap="none" dirty="0">
                  <a:solidFill>
                    <a:schemeClr val="accent6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endParaRPr>
              </a:p>
            </p:txBody>
          </p:sp>
        </p:grpSp>
      </p:grpSp>
      <p:grpSp>
        <p:nvGrpSpPr>
          <p:cNvPr id="211" name="Google Shape;211;p8"/>
          <p:cNvGrpSpPr/>
          <p:nvPr/>
        </p:nvGrpSpPr>
        <p:grpSpPr>
          <a:xfrm>
            <a:off x="6308289" y="1341859"/>
            <a:ext cx="5672445" cy="2417089"/>
            <a:chOff x="4731337" y="1247526"/>
            <a:chExt cx="4254440" cy="1274501"/>
          </a:xfrm>
        </p:grpSpPr>
        <p:sp>
          <p:nvSpPr>
            <p:cNvPr id="212" name="Google Shape;212;p8"/>
            <p:cNvSpPr/>
            <p:nvPr/>
          </p:nvSpPr>
          <p:spPr>
            <a:xfrm>
              <a:off x="4731337" y="1925283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25004"/>
                  </a:moveTo>
                  <a:lnTo>
                    <a:pt x="25003" y="1"/>
                  </a:lnTo>
                  <a:lnTo>
                    <a:pt x="52054" y="1"/>
                  </a:lnTo>
                </a:path>
              </a:pathLst>
            </a:custGeom>
            <a:noFill/>
            <a:ln w="110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8"/>
            <p:cNvGrpSpPr/>
            <p:nvPr/>
          </p:nvGrpSpPr>
          <p:grpSpPr>
            <a:xfrm>
              <a:off x="5581677" y="1247526"/>
              <a:ext cx="3404100" cy="1274501"/>
              <a:chOff x="5581677" y="1247526"/>
              <a:chExt cx="3404100" cy="1274501"/>
            </a:xfrm>
          </p:grpSpPr>
          <p:sp>
            <p:nvSpPr>
              <p:cNvPr id="214" name="Google Shape;214;p8"/>
              <p:cNvSpPr txBox="1"/>
              <p:nvPr/>
            </p:nvSpPr>
            <p:spPr>
              <a:xfrm>
                <a:off x="6551742" y="1247526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67"/>
                  <a:buFont typeface="Arial"/>
                  <a:buNone/>
                </a:pPr>
                <a:r>
                  <a:rPr lang="en-US" sz="2267" b="1" i="0" u="none" strike="noStrike" cap="none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Fira Sans Extra Condensed Medium"/>
                    <a:cs typeface="Times New Roman" panose="02020603050405020304" pitchFamily="18" charset="0"/>
                    <a:sym typeface="Fira Sans Extra Condensed Medium"/>
                  </a:rPr>
                  <a:t>Weaknesses</a:t>
                </a:r>
                <a:endParaRPr sz="2267" b="1" i="0" u="none" strike="noStrike" cap="none" dirty="0">
                  <a:solidFill>
                    <a:schemeClr val="accent1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endParaRPr>
              </a:p>
            </p:txBody>
          </p:sp>
          <p:sp>
            <p:nvSpPr>
              <p:cNvPr id="215" name="Google Shape;215;p8"/>
              <p:cNvSpPr txBox="1"/>
              <p:nvPr/>
            </p:nvSpPr>
            <p:spPr>
              <a:xfrm>
                <a:off x="5581677" y="1411727"/>
                <a:ext cx="3404100" cy="111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0</a:t>
                </a:r>
                <a:r>
                  <a:rPr lang="en-US" sz="1600" b="0" i="0" u="none" strike="noStrike" cap="none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1. Narrow Operational Focus</a:t>
                </a: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02</a:t>
                </a:r>
                <a:r>
                  <a:rPr lang="en-US" sz="1600" b="0" i="0" u="none" strike="noStrike" cap="none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. </a:t>
                </a:r>
                <a:r>
                  <a:rPr lang="en-US" sz="1600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Dependency on Metasurface Performance</a:t>
                </a: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6" name="Google Shape;216;p8"/>
          <p:cNvGrpSpPr/>
          <p:nvPr/>
        </p:nvGrpSpPr>
        <p:grpSpPr>
          <a:xfrm>
            <a:off x="6689765" y="4345509"/>
            <a:ext cx="5434341" cy="1663247"/>
            <a:chOff x="4841395" y="3305843"/>
            <a:chExt cx="4126303" cy="1247468"/>
          </a:xfrm>
        </p:grpSpPr>
        <p:sp>
          <p:nvSpPr>
            <p:cNvPr id="217" name="Google Shape;217;p8"/>
            <p:cNvSpPr/>
            <p:nvPr/>
          </p:nvSpPr>
          <p:spPr>
            <a:xfrm>
              <a:off x="4841395" y="3381901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1"/>
                  </a:moveTo>
                  <a:lnTo>
                    <a:pt x="25003" y="25004"/>
                  </a:lnTo>
                  <a:lnTo>
                    <a:pt x="52054" y="25004"/>
                  </a:lnTo>
                </a:path>
              </a:pathLst>
            </a:custGeom>
            <a:noFill/>
            <a:ln w="110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" name="Google Shape;218;p8"/>
            <p:cNvGrpSpPr/>
            <p:nvPr/>
          </p:nvGrpSpPr>
          <p:grpSpPr>
            <a:xfrm>
              <a:off x="5739998" y="3305843"/>
              <a:ext cx="3227700" cy="1247468"/>
              <a:chOff x="5739998" y="3305843"/>
              <a:chExt cx="3227700" cy="1247468"/>
            </a:xfrm>
          </p:grpSpPr>
          <p:sp>
            <p:nvSpPr>
              <p:cNvPr id="219" name="Google Shape;219;p8"/>
              <p:cNvSpPr txBox="1"/>
              <p:nvPr/>
            </p:nvSpPr>
            <p:spPr>
              <a:xfrm>
                <a:off x="6314758" y="330584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67"/>
                  <a:buFont typeface="Arial"/>
                  <a:buNone/>
                </a:pPr>
                <a:r>
                  <a:rPr lang="en-US" sz="2267" b="1" i="0" u="none" strike="noStrike" cap="none" dirty="0">
                    <a:solidFill>
                      <a:schemeClr val="accent5"/>
                    </a:solidFill>
                    <a:latin typeface="Times New Roman" panose="02020603050405020304" pitchFamily="18" charset="0"/>
                    <a:ea typeface="Fira Sans Extra Condensed Medium"/>
                    <a:cs typeface="Times New Roman" panose="02020603050405020304" pitchFamily="18" charset="0"/>
                    <a:sym typeface="Fira Sans Extra Condensed Medium"/>
                  </a:rPr>
                  <a:t>Threats</a:t>
                </a:r>
                <a:endParaRPr sz="2267" b="1" i="0" u="none" strike="noStrike" cap="none" dirty="0">
                  <a:solidFill>
                    <a:schemeClr val="accent5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endParaRPr>
              </a:p>
            </p:txBody>
          </p:sp>
          <p:sp>
            <p:nvSpPr>
              <p:cNvPr id="220" name="Google Shape;220;p8"/>
              <p:cNvSpPr txBox="1"/>
              <p:nvPr/>
            </p:nvSpPr>
            <p:spPr>
              <a:xfrm>
                <a:off x="5739998" y="3527611"/>
                <a:ext cx="3227700" cy="10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0</a:t>
                </a:r>
                <a:r>
                  <a:rPr lang="en-US" sz="1600" b="0" i="0" u="none" strike="noStrike" cap="none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1. </a:t>
                </a:r>
                <a:r>
                  <a:rPr lang="en-US" sz="1600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Environmental Sensitivity             </a:t>
                </a:r>
                <a:endParaRPr sz="1600" b="0" i="0" u="none" strike="noStrike" cap="none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0</a:t>
                </a:r>
                <a:r>
                  <a:rPr lang="en-US" sz="1600" b="0" i="0" u="none" strike="noStrike" cap="none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2. </a:t>
                </a:r>
                <a:r>
                  <a:rPr lang="en-US" sz="1600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Manufacturing  challenges</a:t>
                </a:r>
                <a:endParaRPr sz="1600" b="0" i="0" u="none" strike="noStrike" cap="none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</p:txBody>
          </p:sp>
        </p:grpSp>
      </p:grpSp>
      <p:grpSp>
        <p:nvGrpSpPr>
          <p:cNvPr id="221" name="Google Shape;221;p8"/>
          <p:cNvGrpSpPr/>
          <p:nvPr/>
        </p:nvGrpSpPr>
        <p:grpSpPr>
          <a:xfrm>
            <a:off x="213100" y="4498049"/>
            <a:ext cx="4975476" cy="2109241"/>
            <a:chOff x="892757" y="3168878"/>
            <a:chExt cx="3731700" cy="1581970"/>
          </a:xfrm>
        </p:grpSpPr>
        <p:sp>
          <p:nvSpPr>
            <p:cNvPr id="222" name="Google Shape;222;p8"/>
            <p:cNvSpPr/>
            <p:nvPr/>
          </p:nvSpPr>
          <p:spPr>
            <a:xfrm>
              <a:off x="3678935" y="3752480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1"/>
                  </a:moveTo>
                  <a:lnTo>
                    <a:pt x="27052" y="25004"/>
                  </a:lnTo>
                  <a:lnTo>
                    <a:pt x="1" y="25004"/>
                  </a:lnTo>
                </a:path>
              </a:pathLst>
            </a:custGeom>
            <a:noFill/>
            <a:ln w="11025" cap="flat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8"/>
            <p:cNvGrpSpPr/>
            <p:nvPr/>
          </p:nvGrpSpPr>
          <p:grpSpPr>
            <a:xfrm>
              <a:off x="892757" y="3168878"/>
              <a:ext cx="3731700" cy="1581970"/>
              <a:chOff x="892757" y="3168878"/>
              <a:chExt cx="3731700" cy="1581970"/>
            </a:xfrm>
          </p:grpSpPr>
          <p:sp>
            <p:nvSpPr>
              <p:cNvPr id="224" name="Google Shape;224;p8"/>
              <p:cNvSpPr txBox="1"/>
              <p:nvPr/>
            </p:nvSpPr>
            <p:spPr>
              <a:xfrm>
                <a:off x="1353288" y="3168878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67"/>
                  <a:buFont typeface="Arial"/>
                  <a:buNone/>
                </a:pPr>
                <a:r>
                  <a:rPr lang="en-US" sz="2267" b="1" i="0" u="none" strike="noStrike" cap="none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Fira Sans Extra Condensed Medium"/>
                    <a:cs typeface="Times New Roman" panose="02020603050405020304" pitchFamily="18" charset="0"/>
                    <a:sym typeface="Fira Sans Extra Condensed Medium"/>
                  </a:rPr>
                  <a:t>Opportunities</a:t>
                </a:r>
                <a:endParaRPr sz="2267" b="1" i="0" u="none" strike="noStrike" cap="none" dirty="0">
                  <a:solidFill>
                    <a:schemeClr val="accent4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endParaRPr>
              </a:p>
            </p:txBody>
          </p:sp>
          <p:sp>
            <p:nvSpPr>
              <p:cNvPr id="225" name="Google Shape;225;p8"/>
              <p:cNvSpPr txBox="1"/>
              <p:nvPr/>
            </p:nvSpPr>
            <p:spPr>
              <a:xfrm>
                <a:off x="892757" y="3725148"/>
                <a:ext cx="3731700" cy="10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O1. </a:t>
                </a:r>
                <a:r>
                  <a:rPr lang="en-US" sz="1600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Expanding to Multiband Systems</a:t>
                </a:r>
                <a:endParaRPr sz="1600" b="0" i="0" u="none" strike="noStrike" cap="none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02. </a:t>
                </a:r>
                <a:r>
                  <a:rPr lang="en-US" sz="1600" dirty="0">
                    <a:solidFill>
                      <a:srgbClr val="434343"/>
                    </a:solidFill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Collaboration with Industry</a:t>
                </a:r>
                <a:endParaRPr sz="1600" b="0" i="0" u="none" strike="noStrike" cap="none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</p:txBody>
          </p:sp>
        </p:grpSp>
      </p:grpSp>
      <p:grpSp>
        <p:nvGrpSpPr>
          <p:cNvPr id="226" name="Google Shape;226;p8"/>
          <p:cNvGrpSpPr/>
          <p:nvPr/>
        </p:nvGrpSpPr>
        <p:grpSpPr>
          <a:xfrm>
            <a:off x="3573498" y="1912734"/>
            <a:ext cx="3978713" cy="3824266"/>
            <a:chOff x="4685401" y="2674734"/>
            <a:chExt cx="3978713" cy="3824266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4685401" y="2674734"/>
              <a:ext cx="3978713" cy="3824266"/>
              <a:chOff x="4075801" y="1760334"/>
              <a:chExt cx="3978713" cy="3824266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075801" y="1760334"/>
                <a:ext cx="3978713" cy="3824266"/>
              </a:xfrm>
              <a:custGeom>
                <a:avLst/>
                <a:gdLst/>
                <a:ahLst/>
                <a:cxnLst/>
                <a:rect l="l" t="t" r="r" b="b"/>
                <a:pathLst>
                  <a:path w="172856" h="166146" extrusionOk="0">
                    <a:moveTo>
                      <a:pt x="86429" y="0"/>
                    </a:moveTo>
                    <a:cubicBezTo>
                      <a:pt x="77617" y="0"/>
                      <a:pt x="68807" y="3355"/>
                      <a:pt x="62104" y="10064"/>
                    </a:cubicBezTo>
                    <a:cubicBezTo>
                      <a:pt x="48673" y="23494"/>
                      <a:pt x="26837" y="45318"/>
                      <a:pt x="13419" y="58749"/>
                    </a:cubicBezTo>
                    <a:cubicBezTo>
                      <a:pt x="1" y="72167"/>
                      <a:pt x="1" y="93991"/>
                      <a:pt x="13419" y="107409"/>
                    </a:cubicBezTo>
                    <a:cubicBezTo>
                      <a:pt x="26837" y="120828"/>
                      <a:pt x="48673" y="142664"/>
                      <a:pt x="62092" y="156082"/>
                    </a:cubicBezTo>
                    <a:cubicBezTo>
                      <a:pt x="68801" y="162791"/>
                      <a:pt x="77614" y="166146"/>
                      <a:pt x="86428" y="166146"/>
                    </a:cubicBezTo>
                    <a:cubicBezTo>
                      <a:pt x="95242" y="166146"/>
                      <a:pt x="104055" y="162791"/>
                      <a:pt x="110764" y="156082"/>
                    </a:cubicBezTo>
                    <a:cubicBezTo>
                      <a:pt x="124183" y="142664"/>
                      <a:pt x="146019" y="120828"/>
                      <a:pt x="159437" y="107409"/>
                    </a:cubicBezTo>
                    <a:cubicBezTo>
                      <a:pt x="172855" y="93991"/>
                      <a:pt x="172855" y="72155"/>
                      <a:pt x="159437" y="58737"/>
                    </a:cubicBezTo>
                    <a:cubicBezTo>
                      <a:pt x="146019" y="45318"/>
                      <a:pt x="124183" y="23482"/>
                      <a:pt x="110764" y="10064"/>
                    </a:cubicBezTo>
                    <a:cubicBezTo>
                      <a:pt x="104055" y="3355"/>
                      <a:pt x="95242" y="0"/>
                      <a:pt x="86429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9" name="Google Shape;229;p8"/>
              <p:cNvGrpSpPr/>
              <p:nvPr/>
            </p:nvGrpSpPr>
            <p:grpSpPr>
              <a:xfrm>
                <a:off x="4273832" y="1959046"/>
                <a:ext cx="3582661" cy="3426983"/>
                <a:chOff x="3205454" y="1469321"/>
                <a:chExt cx="2687063" cy="2570302"/>
              </a:xfrm>
            </p:grpSpPr>
            <p:sp>
              <p:nvSpPr>
                <p:cNvPr id="230" name="Google Shape;230;p8"/>
                <p:cNvSpPr/>
                <p:nvPr/>
              </p:nvSpPr>
              <p:spPr>
                <a:xfrm>
                  <a:off x="3205454" y="1964889"/>
                  <a:ext cx="683612" cy="1582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1" h="91679" extrusionOk="0">
                      <a:moveTo>
                        <a:pt x="34719" y="0"/>
                      </a:moveTo>
                      <a:lnTo>
                        <a:pt x="13538" y="21193"/>
                      </a:lnTo>
                      <a:cubicBezTo>
                        <a:pt x="1" y="34731"/>
                        <a:pt x="1" y="56745"/>
                        <a:pt x="13538" y="70283"/>
                      </a:cubicBezTo>
                      <a:lnTo>
                        <a:pt x="34922" y="91678"/>
                      </a:lnTo>
                      <a:lnTo>
                        <a:pt x="39601" y="86999"/>
                      </a:lnTo>
                      <a:cubicBezTo>
                        <a:pt x="31909" y="79307"/>
                        <a:pt x="24075" y="71473"/>
                        <a:pt x="18205" y="65603"/>
                      </a:cubicBezTo>
                      <a:cubicBezTo>
                        <a:pt x="7252" y="54650"/>
                        <a:pt x="7252" y="36826"/>
                        <a:pt x="18205" y="25872"/>
                      </a:cubicBezTo>
                      <a:lnTo>
                        <a:pt x="39399" y="4679"/>
                      </a:lnTo>
                      <a:lnTo>
                        <a:pt x="34719" y="0"/>
                      </a:lnTo>
                      <a:close/>
                    </a:path>
                  </a:pathLst>
                </a:custGeom>
                <a:solidFill>
                  <a:srgbClr val="2020BA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8"/>
                <p:cNvSpPr/>
                <p:nvPr/>
              </p:nvSpPr>
              <p:spPr>
                <a:xfrm>
                  <a:off x="3804826" y="1469321"/>
                  <a:ext cx="1537191" cy="625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48" h="36219" extrusionOk="0">
                      <a:moveTo>
                        <a:pt x="43101" y="0"/>
                      </a:moveTo>
                      <a:cubicBezTo>
                        <a:pt x="33826" y="0"/>
                        <a:pt x="25111" y="3608"/>
                        <a:pt x="18562" y="10156"/>
                      </a:cubicBezTo>
                      <a:lnTo>
                        <a:pt x="0" y="28706"/>
                      </a:lnTo>
                      <a:lnTo>
                        <a:pt x="4680" y="33385"/>
                      </a:lnTo>
                      <a:cubicBezTo>
                        <a:pt x="11430" y="26634"/>
                        <a:pt x="18086" y="19979"/>
                        <a:pt x="23229" y="14823"/>
                      </a:cubicBezTo>
                      <a:cubicBezTo>
                        <a:pt x="28712" y="9347"/>
                        <a:pt x="35910" y="6608"/>
                        <a:pt x="43105" y="6608"/>
                      </a:cubicBezTo>
                      <a:cubicBezTo>
                        <a:pt x="50301" y="6608"/>
                        <a:pt x="57496" y="9347"/>
                        <a:pt x="62973" y="14823"/>
                      </a:cubicBezTo>
                      <a:lnTo>
                        <a:pt x="84368" y="36219"/>
                      </a:lnTo>
                      <a:lnTo>
                        <a:pt x="89047" y="31540"/>
                      </a:lnTo>
                      <a:lnTo>
                        <a:pt x="67652" y="10156"/>
                      </a:lnTo>
                      <a:cubicBezTo>
                        <a:pt x="61103" y="3608"/>
                        <a:pt x="52388" y="0"/>
                        <a:pt x="43101" y="0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8"/>
                <p:cNvSpPr/>
                <p:nvPr/>
              </p:nvSpPr>
              <p:spPr>
                <a:xfrm>
                  <a:off x="5257602" y="2013797"/>
                  <a:ext cx="634915" cy="14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0" h="86000" extrusionOk="0">
                      <a:moveTo>
                        <a:pt x="4894" y="1"/>
                      </a:moveTo>
                      <a:lnTo>
                        <a:pt x="215" y="4680"/>
                      </a:lnTo>
                      <a:lnTo>
                        <a:pt x="18563" y="23027"/>
                      </a:lnTo>
                      <a:cubicBezTo>
                        <a:pt x="29516" y="33981"/>
                        <a:pt x="29516" y="51817"/>
                        <a:pt x="18563" y="62770"/>
                      </a:cubicBezTo>
                      <a:cubicBezTo>
                        <a:pt x="13419" y="67914"/>
                        <a:pt x="6752" y="74569"/>
                        <a:pt x="1" y="81320"/>
                      </a:cubicBezTo>
                      <a:lnTo>
                        <a:pt x="4680" y="85999"/>
                      </a:lnTo>
                      <a:lnTo>
                        <a:pt x="23242" y="67450"/>
                      </a:lnTo>
                      <a:cubicBezTo>
                        <a:pt x="36779" y="53912"/>
                        <a:pt x="36779" y="31886"/>
                        <a:pt x="23242" y="18348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8"/>
                <p:cNvSpPr/>
                <p:nvPr/>
              </p:nvSpPr>
              <p:spPr>
                <a:xfrm>
                  <a:off x="3808313" y="3417672"/>
                  <a:ext cx="1529993" cy="621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31" h="36029" extrusionOk="0">
                      <a:moveTo>
                        <a:pt x="83952" y="0"/>
                      </a:moveTo>
                      <a:cubicBezTo>
                        <a:pt x="76332" y="7632"/>
                        <a:pt x="68581" y="15383"/>
                        <a:pt x="62771" y="21193"/>
                      </a:cubicBezTo>
                      <a:cubicBezTo>
                        <a:pt x="57294" y="26670"/>
                        <a:pt x="50096" y="29409"/>
                        <a:pt x="42899" y="29409"/>
                      </a:cubicBezTo>
                      <a:cubicBezTo>
                        <a:pt x="35702" y="29409"/>
                        <a:pt x="28504" y="26670"/>
                        <a:pt x="23027" y="21193"/>
                      </a:cubicBezTo>
                      <a:cubicBezTo>
                        <a:pt x="17943" y="16098"/>
                        <a:pt x="11359" y="9525"/>
                        <a:pt x="4680" y="2846"/>
                      </a:cubicBezTo>
                      <a:lnTo>
                        <a:pt x="1" y="7525"/>
                      </a:lnTo>
                      <a:lnTo>
                        <a:pt x="18348" y="25873"/>
                      </a:lnTo>
                      <a:cubicBezTo>
                        <a:pt x="24897" y="32421"/>
                        <a:pt x="33612" y="36029"/>
                        <a:pt x="42899" y="36029"/>
                      </a:cubicBezTo>
                      <a:cubicBezTo>
                        <a:pt x="52186" y="36029"/>
                        <a:pt x="60901" y="32421"/>
                        <a:pt x="67450" y="25873"/>
                      </a:cubicBezTo>
                      <a:lnTo>
                        <a:pt x="88631" y="4679"/>
                      </a:lnTo>
                      <a:lnTo>
                        <a:pt x="83952" y="0"/>
                      </a:ln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4" name="Google Shape;234;p8"/>
              <p:cNvGrpSpPr/>
              <p:nvPr/>
            </p:nvGrpSpPr>
            <p:grpSpPr>
              <a:xfrm>
                <a:off x="4810716" y="3672402"/>
                <a:ext cx="1254262" cy="1254285"/>
                <a:chOff x="3608126" y="2754370"/>
                <a:chExt cx="940720" cy="940737"/>
              </a:xfrm>
            </p:grpSpPr>
            <p:sp>
              <p:nvSpPr>
                <p:cNvPr id="235" name="Google Shape;235;p8"/>
                <p:cNvSpPr/>
                <p:nvPr/>
              </p:nvSpPr>
              <p:spPr>
                <a:xfrm>
                  <a:off x="3608126" y="2754370"/>
                  <a:ext cx="940720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6" extrusionOk="0">
                      <a:moveTo>
                        <a:pt x="27242" y="1"/>
                      </a:moveTo>
                      <a:cubicBezTo>
                        <a:pt x="12216" y="1"/>
                        <a:pt x="0" y="12229"/>
                        <a:pt x="0" y="27254"/>
                      </a:cubicBezTo>
                      <a:cubicBezTo>
                        <a:pt x="0" y="42280"/>
                        <a:pt x="12216" y="54496"/>
                        <a:pt x="27242" y="54496"/>
                      </a:cubicBezTo>
                      <a:cubicBezTo>
                        <a:pt x="42267" y="54496"/>
                        <a:pt x="54495" y="42280"/>
                        <a:pt x="54495" y="27254"/>
                      </a:cubicBezTo>
                      <a:lnTo>
                        <a:pt x="54495" y="1"/>
                      </a:ln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8"/>
                <p:cNvSpPr/>
                <p:nvPr/>
              </p:nvSpPr>
              <p:spPr>
                <a:xfrm>
                  <a:off x="3775219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lnTo>
                        <a:pt x="351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7" name="Google Shape;237;p8"/>
              <p:cNvSpPr/>
              <p:nvPr/>
            </p:nvSpPr>
            <p:spPr>
              <a:xfrm>
                <a:off x="5174497" y="4091885"/>
                <a:ext cx="489214" cy="412128"/>
              </a:xfrm>
              <a:custGeom>
                <a:avLst/>
                <a:gdLst/>
                <a:ahLst/>
                <a:cxnLst/>
                <a:rect l="l" t="t" r="r" b="b"/>
                <a:pathLst>
                  <a:path w="21254" h="17905" extrusionOk="0">
                    <a:moveTo>
                      <a:pt x="12276" y="4022"/>
                    </a:moveTo>
                    <a:lnTo>
                      <a:pt x="11824" y="11761"/>
                    </a:lnTo>
                    <a:lnTo>
                      <a:pt x="9430" y="11761"/>
                    </a:lnTo>
                    <a:lnTo>
                      <a:pt x="8966" y="4022"/>
                    </a:lnTo>
                    <a:close/>
                    <a:moveTo>
                      <a:pt x="11824" y="13249"/>
                    </a:moveTo>
                    <a:lnTo>
                      <a:pt x="11824" y="15476"/>
                    </a:lnTo>
                    <a:lnTo>
                      <a:pt x="9430" y="15476"/>
                    </a:lnTo>
                    <a:lnTo>
                      <a:pt x="9430" y="13249"/>
                    </a:lnTo>
                    <a:close/>
                    <a:moveTo>
                      <a:pt x="10627" y="0"/>
                    </a:moveTo>
                    <a:cubicBezTo>
                      <a:pt x="9633" y="0"/>
                      <a:pt x="8639" y="492"/>
                      <a:pt x="8073" y="1474"/>
                    </a:cubicBezTo>
                    <a:lnTo>
                      <a:pt x="1144" y="13487"/>
                    </a:lnTo>
                    <a:cubicBezTo>
                      <a:pt x="1" y="15452"/>
                      <a:pt x="1418" y="17904"/>
                      <a:pt x="3692" y="17904"/>
                    </a:cubicBezTo>
                    <a:lnTo>
                      <a:pt x="17562" y="17904"/>
                    </a:lnTo>
                    <a:cubicBezTo>
                      <a:pt x="19836" y="17904"/>
                      <a:pt x="21253" y="15452"/>
                      <a:pt x="20110" y="13487"/>
                    </a:cubicBezTo>
                    <a:lnTo>
                      <a:pt x="17896" y="9630"/>
                    </a:lnTo>
                    <a:lnTo>
                      <a:pt x="13181" y="1474"/>
                    </a:lnTo>
                    <a:cubicBezTo>
                      <a:pt x="12615" y="492"/>
                      <a:pt x="11621" y="0"/>
                      <a:pt x="1062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8" name="Google Shape;238;p8"/>
              <p:cNvGrpSpPr/>
              <p:nvPr/>
            </p:nvGrpSpPr>
            <p:grpSpPr>
              <a:xfrm>
                <a:off x="4810716" y="2418086"/>
                <a:ext cx="1254262" cy="1254262"/>
                <a:chOff x="3608126" y="1813609"/>
                <a:chExt cx="940720" cy="940720"/>
              </a:xfrm>
            </p:grpSpPr>
            <p:sp>
              <p:nvSpPr>
                <p:cNvPr id="239" name="Google Shape;239;p8"/>
                <p:cNvSpPr/>
                <p:nvPr/>
              </p:nvSpPr>
              <p:spPr>
                <a:xfrm>
                  <a:off x="3608126" y="1813609"/>
                  <a:ext cx="940720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5" extrusionOk="0">
                      <a:moveTo>
                        <a:pt x="27242" y="0"/>
                      </a:moveTo>
                      <a:cubicBezTo>
                        <a:pt x="12216" y="0"/>
                        <a:pt x="0" y="12228"/>
                        <a:pt x="0" y="27253"/>
                      </a:cubicBezTo>
                      <a:cubicBezTo>
                        <a:pt x="0" y="42279"/>
                        <a:pt x="12216" y="54495"/>
                        <a:pt x="27242" y="54495"/>
                      </a:cubicBezTo>
                      <a:lnTo>
                        <a:pt x="54495" y="54495"/>
                      </a:lnTo>
                      <a:lnTo>
                        <a:pt x="54495" y="27253"/>
                      </a:lnTo>
                      <a:cubicBezTo>
                        <a:pt x="54495" y="12228"/>
                        <a:pt x="42267" y="0"/>
                        <a:pt x="2724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8"/>
                <p:cNvSpPr/>
                <p:nvPr/>
              </p:nvSpPr>
              <p:spPr>
                <a:xfrm>
                  <a:off x="3775219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lnTo>
                        <a:pt x="35136" y="35136"/>
                      </a:lnTo>
                      <a:lnTo>
                        <a:pt x="35136" y="17574"/>
                      </a:lnTo>
                      <a:cubicBezTo>
                        <a:pt x="35136" y="7883"/>
                        <a:pt x="27254" y="1"/>
                        <a:pt x="175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1" name="Google Shape;241;p8"/>
              <p:cNvGrpSpPr/>
              <p:nvPr/>
            </p:nvGrpSpPr>
            <p:grpSpPr>
              <a:xfrm>
                <a:off x="6065026" y="2418086"/>
                <a:ext cx="1254285" cy="1254262"/>
                <a:chOff x="4548883" y="1813609"/>
                <a:chExt cx="940737" cy="940720"/>
              </a:xfrm>
            </p:grpSpPr>
            <p:sp>
              <p:nvSpPr>
                <p:cNvPr id="242" name="Google Shape;242;p8"/>
                <p:cNvSpPr/>
                <p:nvPr/>
              </p:nvSpPr>
              <p:spPr>
                <a:xfrm>
                  <a:off x="4548883" y="1813609"/>
                  <a:ext cx="940737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5" extrusionOk="0">
                      <a:moveTo>
                        <a:pt x="27254" y="0"/>
                      </a:moveTo>
                      <a:cubicBezTo>
                        <a:pt x="12229" y="0"/>
                        <a:pt x="1" y="12228"/>
                        <a:pt x="1" y="27253"/>
                      </a:cubicBezTo>
                      <a:lnTo>
                        <a:pt x="1" y="54495"/>
                      </a:lnTo>
                      <a:lnTo>
                        <a:pt x="27254" y="54495"/>
                      </a:lnTo>
                      <a:cubicBezTo>
                        <a:pt x="42280" y="54495"/>
                        <a:pt x="54496" y="42279"/>
                        <a:pt x="54496" y="27253"/>
                      </a:cubicBezTo>
                      <a:cubicBezTo>
                        <a:pt x="54496" y="12228"/>
                        <a:pt x="42280" y="0"/>
                        <a:pt x="27254" y="0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8"/>
                <p:cNvSpPr/>
                <p:nvPr/>
              </p:nvSpPr>
              <p:spPr>
                <a:xfrm>
                  <a:off x="4715994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74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lnTo>
                        <a:pt x="1" y="35136"/>
                      </a:lnTo>
                      <a:lnTo>
                        <a:pt x="17574" y="35136"/>
                      </a:ln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4" name="Google Shape;244;p8"/>
              <p:cNvGrpSpPr/>
              <p:nvPr/>
            </p:nvGrpSpPr>
            <p:grpSpPr>
              <a:xfrm>
                <a:off x="6514483" y="2887254"/>
                <a:ext cx="401729" cy="405359"/>
                <a:chOff x="4885988" y="2165492"/>
                <a:chExt cx="301304" cy="304027"/>
              </a:xfrm>
            </p:grpSpPr>
            <p:sp>
              <p:nvSpPr>
                <p:cNvPr id="245" name="Google Shape;245;p8"/>
                <p:cNvSpPr/>
                <p:nvPr/>
              </p:nvSpPr>
              <p:spPr>
                <a:xfrm>
                  <a:off x="4962655" y="2165492"/>
                  <a:ext cx="224637" cy="30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3" h="17612" extrusionOk="0">
                      <a:moveTo>
                        <a:pt x="9953" y="1"/>
                      </a:moveTo>
                      <a:cubicBezTo>
                        <a:pt x="9945" y="1"/>
                        <a:pt x="9938" y="1"/>
                        <a:pt x="9930" y="1"/>
                      </a:cubicBezTo>
                      <a:lnTo>
                        <a:pt x="5989" y="24"/>
                      </a:lnTo>
                      <a:cubicBezTo>
                        <a:pt x="5989" y="24"/>
                        <a:pt x="4310" y="203"/>
                        <a:pt x="2953" y="1060"/>
                      </a:cubicBezTo>
                      <a:cubicBezTo>
                        <a:pt x="2120" y="1584"/>
                        <a:pt x="1131" y="1846"/>
                        <a:pt x="143" y="1846"/>
                      </a:cubicBezTo>
                      <a:lnTo>
                        <a:pt x="0" y="1846"/>
                      </a:lnTo>
                      <a:lnTo>
                        <a:pt x="0" y="9109"/>
                      </a:lnTo>
                      <a:cubicBezTo>
                        <a:pt x="548" y="9168"/>
                        <a:pt x="1060" y="9407"/>
                        <a:pt x="1453" y="9823"/>
                      </a:cubicBezTo>
                      <a:cubicBezTo>
                        <a:pt x="1953" y="10347"/>
                        <a:pt x="2620" y="11026"/>
                        <a:pt x="3108" y="11454"/>
                      </a:cubicBezTo>
                      <a:cubicBezTo>
                        <a:pt x="4001" y="12252"/>
                        <a:pt x="3989" y="15455"/>
                        <a:pt x="3870" y="16729"/>
                      </a:cubicBezTo>
                      <a:cubicBezTo>
                        <a:pt x="3814" y="17272"/>
                        <a:pt x="4264" y="17611"/>
                        <a:pt x="4858" y="17611"/>
                      </a:cubicBezTo>
                      <a:cubicBezTo>
                        <a:pt x="5658" y="17611"/>
                        <a:pt x="6719" y="16996"/>
                        <a:pt x="7156" y="15431"/>
                      </a:cubicBezTo>
                      <a:cubicBezTo>
                        <a:pt x="7918" y="12705"/>
                        <a:pt x="6477" y="11216"/>
                        <a:pt x="7704" y="10954"/>
                      </a:cubicBezTo>
                      <a:cubicBezTo>
                        <a:pt x="8143" y="10854"/>
                        <a:pt x="8294" y="10830"/>
                        <a:pt x="9031" y="10830"/>
                      </a:cubicBezTo>
                      <a:cubicBezTo>
                        <a:pt x="9254" y="10830"/>
                        <a:pt x="9529" y="10833"/>
                        <a:pt x="9882" y="10835"/>
                      </a:cubicBezTo>
                      <a:cubicBezTo>
                        <a:pt x="9889" y="10835"/>
                        <a:pt x="9895" y="10835"/>
                        <a:pt x="9901" y="10835"/>
                      </a:cubicBezTo>
                      <a:cubicBezTo>
                        <a:pt x="11654" y="10835"/>
                        <a:pt x="13013" y="9197"/>
                        <a:pt x="12776" y="7347"/>
                      </a:cubicBezTo>
                      <a:lnTo>
                        <a:pt x="12823" y="2691"/>
                      </a:lnTo>
                      <a:cubicBezTo>
                        <a:pt x="12634" y="1152"/>
                        <a:pt x="11407" y="1"/>
                        <a:pt x="9953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8"/>
                <p:cNvSpPr/>
                <p:nvPr/>
              </p:nvSpPr>
              <p:spPr>
                <a:xfrm>
                  <a:off x="4885988" y="2193856"/>
                  <a:ext cx="53048" cy="137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7943" extrusionOk="0">
                      <a:moveTo>
                        <a:pt x="60" y="1"/>
                      </a:moveTo>
                      <a:lnTo>
                        <a:pt x="0" y="7906"/>
                      </a:lnTo>
                      <a:lnTo>
                        <a:pt x="3013" y="7942"/>
                      </a:lnTo>
                      <a:lnTo>
                        <a:pt x="3072" y="36"/>
                      </a:lnTo>
                      <a:lnTo>
                        <a:pt x="60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7" name="Google Shape;247;p8"/>
              <p:cNvGrpSpPr/>
              <p:nvPr/>
            </p:nvGrpSpPr>
            <p:grpSpPr>
              <a:xfrm>
                <a:off x="6065026" y="3672402"/>
                <a:ext cx="1254285" cy="1254285"/>
                <a:chOff x="4548883" y="2754370"/>
                <a:chExt cx="940737" cy="940737"/>
              </a:xfrm>
            </p:grpSpPr>
            <p:sp>
              <p:nvSpPr>
                <p:cNvPr id="248" name="Google Shape;248;p8"/>
                <p:cNvSpPr/>
                <p:nvPr/>
              </p:nvSpPr>
              <p:spPr>
                <a:xfrm>
                  <a:off x="4548883" y="2754370"/>
                  <a:ext cx="940737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6" extrusionOk="0">
                      <a:moveTo>
                        <a:pt x="1" y="1"/>
                      </a:moveTo>
                      <a:lnTo>
                        <a:pt x="1" y="27254"/>
                      </a:lnTo>
                      <a:cubicBezTo>
                        <a:pt x="1" y="42280"/>
                        <a:pt x="12229" y="54496"/>
                        <a:pt x="27254" y="54496"/>
                      </a:cubicBezTo>
                      <a:cubicBezTo>
                        <a:pt x="42280" y="54496"/>
                        <a:pt x="54496" y="42280"/>
                        <a:pt x="54496" y="27254"/>
                      </a:cubicBezTo>
                      <a:cubicBezTo>
                        <a:pt x="54496" y="12229"/>
                        <a:pt x="42280" y="1"/>
                        <a:pt x="2725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8"/>
                <p:cNvSpPr/>
                <p:nvPr/>
              </p:nvSpPr>
              <p:spPr>
                <a:xfrm>
                  <a:off x="4715994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" y="1"/>
                      </a:moveTo>
                      <a:lnTo>
                        <a:pt x="1" y="17574"/>
                      </a:lnTo>
                      <a:cubicBezTo>
                        <a:pt x="1" y="27254"/>
                        <a:pt x="7883" y="35136"/>
                        <a:pt x="17574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0" name="Google Shape;250;p8"/>
              <p:cNvGrpSpPr/>
              <p:nvPr/>
            </p:nvGrpSpPr>
            <p:grpSpPr>
              <a:xfrm>
                <a:off x="6478305" y="4097188"/>
                <a:ext cx="473856" cy="460692"/>
                <a:chOff x="4858850" y="3072970"/>
                <a:chExt cx="355401" cy="345527"/>
              </a:xfrm>
            </p:grpSpPr>
            <p:sp>
              <p:nvSpPr>
                <p:cNvPr id="251" name="Google Shape;251;p8"/>
                <p:cNvSpPr/>
                <p:nvPr/>
              </p:nvSpPr>
              <p:spPr>
                <a:xfrm>
                  <a:off x="4931615" y="3147341"/>
                  <a:ext cx="204733" cy="22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0" h="12790" extrusionOk="0">
                      <a:moveTo>
                        <a:pt x="5525" y="3765"/>
                      </a:moveTo>
                      <a:lnTo>
                        <a:pt x="8371" y="3884"/>
                      </a:lnTo>
                      <a:lnTo>
                        <a:pt x="6668" y="5622"/>
                      </a:lnTo>
                      <a:lnTo>
                        <a:pt x="8668" y="5777"/>
                      </a:lnTo>
                      <a:lnTo>
                        <a:pt x="3489" y="10266"/>
                      </a:lnTo>
                      <a:lnTo>
                        <a:pt x="3489" y="10266"/>
                      </a:lnTo>
                      <a:lnTo>
                        <a:pt x="5489" y="6587"/>
                      </a:lnTo>
                      <a:lnTo>
                        <a:pt x="3382" y="6587"/>
                      </a:lnTo>
                      <a:lnTo>
                        <a:pt x="5525" y="3765"/>
                      </a:lnTo>
                      <a:close/>
                      <a:moveTo>
                        <a:pt x="6027" y="1"/>
                      </a:moveTo>
                      <a:cubicBezTo>
                        <a:pt x="5806" y="1"/>
                        <a:pt x="5583" y="13"/>
                        <a:pt x="5358" y="38"/>
                      </a:cubicBezTo>
                      <a:cubicBezTo>
                        <a:pt x="2715" y="336"/>
                        <a:pt x="572" y="2443"/>
                        <a:pt x="239" y="5075"/>
                      </a:cubicBezTo>
                      <a:cubicBezTo>
                        <a:pt x="0" y="7003"/>
                        <a:pt x="703" y="8766"/>
                        <a:pt x="1941" y="9992"/>
                      </a:cubicBezTo>
                      <a:cubicBezTo>
                        <a:pt x="2144" y="10194"/>
                        <a:pt x="2358" y="10397"/>
                        <a:pt x="2525" y="10623"/>
                      </a:cubicBezTo>
                      <a:cubicBezTo>
                        <a:pt x="2834" y="11028"/>
                        <a:pt x="3251" y="11647"/>
                        <a:pt x="3572" y="12445"/>
                      </a:cubicBezTo>
                      <a:cubicBezTo>
                        <a:pt x="3656" y="12659"/>
                        <a:pt x="3870" y="12790"/>
                        <a:pt x="4108" y="12790"/>
                      </a:cubicBezTo>
                      <a:lnTo>
                        <a:pt x="7966" y="12790"/>
                      </a:lnTo>
                      <a:cubicBezTo>
                        <a:pt x="8204" y="12790"/>
                        <a:pt x="8418" y="12659"/>
                        <a:pt x="8501" y="12445"/>
                      </a:cubicBezTo>
                      <a:cubicBezTo>
                        <a:pt x="9085" y="10992"/>
                        <a:pt x="9978" y="10123"/>
                        <a:pt x="9978" y="10123"/>
                      </a:cubicBezTo>
                      <a:lnTo>
                        <a:pt x="9966" y="10123"/>
                      </a:lnTo>
                      <a:cubicBezTo>
                        <a:pt x="11133" y="9051"/>
                        <a:pt x="11859" y="7527"/>
                        <a:pt x="11859" y="5837"/>
                      </a:cubicBezTo>
                      <a:cubicBezTo>
                        <a:pt x="11859" y="2616"/>
                        <a:pt x="9241" y="1"/>
                        <a:pt x="602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8"/>
                <p:cNvSpPr/>
                <p:nvPr/>
              </p:nvSpPr>
              <p:spPr>
                <a:xfrm>
                  <a:off x="4983613" y="3375531"/>
                  <a:ext cx="104231" cy="4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2489" extrusionOk="0">
                      <a:moveTo>
                        <a:pt x="406" y="1"/>
                      </a:moveTo>
                      <a:cubicBezTo>
                        <a:pt x="179" y="1"/>
                        <a:pt x="1" y="191"/>
                        <a:pt x="1" y="417"/>
                      </a:cubicBezTo>
                      <a:lnTo>
                        <a:pt x="1" y="501"/>
                      </a:lnTo>
                      <a:cubicBezTo>
                        <a:pt x="1" y="727"/>
                        <a:pt x="179" y="905"/>
                        <a:pt x="406" y="905"/>
                      </a:cubicBezTo>
                      <a:lnTo>
                        <a:pt x="1799" y="905"/>
                      </a:lnTo>
                      <a:lnTo>
                        <a:pt x="1799" y="1275"/>
                      </a:lnTo>
                      <a:cubicBezTo>
                        <a:pt x="1799" y="1941"/>
                        <a:pt x="2346" y="2489"/>
                        <a:pt x="3013" y="2489"/>
                      </a:cubicBezTo>
                      <a:cubicBezTo>
                        <a:pt x="3680" y="2489"/>
                        <a:pt x="4227" y="1941"/>
                        <a:pt x="4227" y="1275"/>
                      </a:cubicBezTo>
                      <a:lnTo>
                        <a:pt x="4227" y="905"/>
                      </a:lnTo>
                      <a:lnTo>
                        <a:pt x="5620" y="905"/>
                      </a:lnTo>
                      <a:cubicBezTo>
                        <a:pt x="5847" y="905"/>
                        <a:pt x="6037" y="727"/>
                        <a:pt x="6037" y="501"/>
                      </a:cubicBezTo>
                      <a:lnTo>
                        <a:pt x="6037" y="417"/>
                      </a:lnTo>
                      <a:cubicBezTo>
                        <a:pt x="6037" y="191"/>
                        <a:pt x="5847" y="1"/>
                        <a:pt x="562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8"/>
                <p:cNvSpPr/>
                <p:nvPr/>
              </p:nvSpPr>
              <p:spPr>
                <a:xfrm>
                  <a:off x="5028429" y="3072970"/>
                  <a:ext cx="14604" cy="46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2716" extrusionOk="0">
                      <a:moveTo>
                        <a:pt x="417" y="1"/>
                      </a:moveTo>
                      <a:cubicBezTo>
                        <a:pt x="191" y="1"/>
                        <a:pt x="0" y="191"/>
                        <a:pt x="0" y="429"/>
                      </a:cubicBezTo>
                      <a:lnTo>
                        <a:pt x="0" y="2298"/>
                      </a:lnTo>
                      <a:cubicBezTo>
                        <a:pt x="0" y="2525"/>
                        <a:pt x="191" y="2715"/>
                        <a:pt x="417" y="2715"/>
                      </a:cubicBezTo>
                      <a:cubicBezTo>
                        <a:pt x="655" y="2715"/>
                        <a:pt x="846" y="2525"/>
                        <a:pt x="846" y="2298"/>
                      </a:cubicBezTo>
                      <a:lnTo>
                        <a:pt x="846" y="429"/>
                      </a:ln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8"/>
                <p:cNvSpPr/>
                <p:nvPr/>
              </p:nvSpPr>
              <p:spPr>
                <a:xfrm>
                  <a:off x="4942301" y="3096224"/>
                  <a:ext cx="32695" cy="4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2469" extrusionOk="0">
                      <a:moveTo>
                        <a:pt x="475" y="1"/>
                      </a:moveTo>
                      <a:cubicBezTo>
                        <a:pt x="402" y="1"/>
                        <a:pt x="329" y="19"/>
                        <a:pt x="262" y="59"/>
                      </a:cubicBezTo>
                      <a:cubicBezTo>
                        <a:pt x="60" y="178"/>
                        <a:pt x="1" y="440"/>
                        <a:pt x="108" y="642"/>
                      </a:cubicBezTo>
                      <a:lnTo>
                        <a:pt x="1048" y="2261"/>
                      </a:lnTo>
                      <a:cubicBezTo>
                        <a:pt x="1128" y="2397"/>
                        <a:pt x="1267" y="2468"/>
                        <a:pt x="1411" y="2468"/>
                      </a:cubicBezTo>
                      <a:cubicBezTo>
                        <a:pt x="1481" y="2468"/>
                        <a:pt x="1553" y="2451"/>
                        <a:pt x="1620" y="2416"/>
                      </a:cubicBezTo>
                      <a:cubicBezTo>
                        <a:pt x="1822" y="2297"/>
                        <a:pt x="1894" y="2035"/>
                        <a:pt x="1775" y="1833"/>
                      </a:cubicBezTo>
                      <a:lnTo>
                        <a:pt x="846" y="213"/>
                      </a:lnTo>
                      <a:cubicBezTo>
                        <a:pt x="766" y="78"/>
                        <a:pt x="622" y="1"/>
                        <a:pt x="47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8"/>
                <p:cNvSpPr/>
                <p:nvPr/>
              </p:nvSpPr>
              <p:spPr>
                <a:xfrm>
                  <a:off x="4880222" y="3159011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479" y="0"/>
                      </a:moveTo>
                      <a:cubicBezTo>
                        <a:pt x="332" y="0"/>
                        <a:pt x="188" y="72"/>
                        <a:pt x="108" y="208"/>
                      </a:cubicBezTo>
                      <a:cubicBezTo>
                        <a:pt x="1" y="410"/>
                        <a:pt x="72" y="672"/>
                        <a:pt x="275" y="791"/>
                      </a:cubicBezTo>
                      <a:lnTo>
                        <a:pt x="1882" y="1720"/>
                      </a:lnTo>
                      <a:cubicBezTo>
                        <a:pt x="1949" y="1759"/>
                        <a:pt x="2022" y="1778"/>
                        <a:pt x="2094" y="1778"/>
                      </a:cubicBezTo>
                      <a:cubicBezTo>
                        <a:pt x="2242" y="1778"/>
                        <a:pt x="2386" y="1701"/>
                        <a:pt x="2465" y="1565"/>
                      </a:cubicBezTo>
                      <a:cubicBezTo>
                        <a:pt x="2585" y="1363"/>
                        <a:pt x="2513" y="1113"/>
                        <a:pt x="2311" y="994"/>
                      </a:cubicBezTo>
                      <a:lnTo>
                        <a:pt x="691" y="53"/>
                      </a:lnTo>
                      <a:cubicBezTo>
                        <a:pt x="625" y="18"/>
                        <a:pt x="552" y="0"/>
                        <a:pt x="47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8"/>
                <p:cNvSpPr/>
                <p:nvPr/>
              </p:nvSpPr>
              <p:spPr>
                <a:xfrm>
                  <a:off x="4858850" y="3244397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17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17" y="846"/>
                      </a:cubicBezTo>
                      <a:lnTo>
                        <a:pt x="2287" y="846"/>
                      </a:lnTo>
                      <a:cubicBezTo>
                        <a:pt x="2525" y="846"/>
                        <a:pt x="2715" y="655"/>
                        <a:pt x="2715" y="417"/>
                      </a:cubicBezTo>
                      <a:cubicBezTo>
                        <a:pt x="2715" y="191"/>
                        <a:pt x="2525" y="0"/>
                        <a:pt x="2287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8"/>
                <p:cNvSpPr/>
                <p:nvPr/>
              </p:nvSpPr>
              <p:spPr>
                <a:xfrm>
                  <a:off x="4881050" y="3313279"/>
                  <a:ext cx="44624" cy="3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4" extrusionOk="0">
                      <a:moveTo>
                        <a:pt x="2105" y="1"/>
                      </a:moveTo>
                      <a:cubicBezTo>
                        <a:pt x="2033" y="1"/>
                        <a:pt x="1960" y="19"/>
                        <a:pt x="1894" y="58"/>
                      </a:cubicBezTo>
                      <a:lnTo>
                        <a:pt x="274" y="987"/>
                      </a:lnTo>
                      <a:cubicBezTo>
                        <a:pt x="72" y="1106"/>
                        <a:pt x="0" y="1368"/>
                        <a:pt x="120" y="1571"/>
                      </a:cubicBezTo>
                      <a:cubicBezTo>
                        <a:pt x="199" y="1706"/>
                        <a:pt x="343" y="1783"/>
                        <a:pt x="491" y="1783"/>
                      </a:cubicBezTo>
                      <a:cubicBezTo>
                        <a:pt x="563" y="1783"/>
                        <a:pt x="636" y="1765"/>
                        <a:pt x="703" y="1725"/>
                      </a:cubicBezTo>
                      <a:lnTo>
                        <a:pt x="2310" y="797"/>
                      </a:lnTo>
                      <a:cubicBezTo>
                        <a:pt x="2513" y="678"/>
                        <a:pt x="2584" y="416"/>
                        <a:pt x="2465" y="213"/>
                      </a:cubicBezTo>
                      <a:cubicBezTo>
                        <a:pt x="2393" y="78"/>
                        <a:pt x="2252" y="1"/>
                        <a:pt x="210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8"/>
                <p:cNvSpPr/>
                <p:nvPr/>
              </p:nvSpPr>
              <p:spPr>
                <a:xfrm>
                  <a:off x="5148255" y="3311639"/>
                  <a:ext cx="44624" cy="3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3" extrusionOk="0">
                      <a:moveTo>
                        <a:pt x="491" y="0"/>
                      </a:moveTo>
                      <a:cubicBezTo>
                        <a:pt x="344" y="0"/>
                        <a:pt x="200" y="77"/>
                        <a:pt x="120" y="213"/>
                      </a:cubicBezTo>
                      <a:cubicBezTo>
                        <a:pt x="1" y="415"/>
                        <a:pt x="72" y="677"/>
                        <a:pt x="274" y="796"/>
                      </a:cubicBezTo>
                      <a:lnTo>
                        <a:pt x="1894" y="1725"/>
                      </a:lnTo>
                      <a:cubicBezTo>
                        <a:pt x="1960" y="1764"/>
                        <a:pt x="2034" y="1783"/>
                        <a:pt x="2106" y="1783"/>
                      </a:cubicBezTo>
                      <a:cubicBezTo>
                        <a:pt x="2253" y="1783"/>
                        <a:pt x="2397" y="1706"/>
                        <a:pt x="2477" y="1570"/>
                      </a:cubicBezTo>
                      <a:cubicBezTo>
                        <a:pt x="2584" y="1368"/>
                        <a:pt x="2525" y="1106"/>
                        <a:pt x="2322" y="999"/>
                      </a:cubicBezTo>
                      <a:lnTo>
                        <a:pt x="703" y="58"/>
                      </a:lnTo>
                      <a:cubicBezTo>
                        <a:pt x="636" y="19"/>
                        <a:pt x="563" y="0"/>
                        <a:pt x="491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8"/>
                <p:cNvSpPr/>
                <p:nvPr/>
              </p:nvSpPr>
              <p:spPr>
                <a:xfrm>
                  <a:off x="5167366" y="3242550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30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30" y="846"/>
                      </a:cubicBezTo>
                      <a:lnTo>
                        <a:pt x="2299" y="846"/>
                      </a:lnTo>
                      <a:cubicBezTo>
                        <a:pt x="2525" y="846"/>
                        <a:pt x="2716" y="655"/>
                        <a:pt x="2716" y="417"/>
                      </a:cubicBezTo>
                      <a:cubicBezTo>
                        <a:pt x="2716" y="191"/>
                        <a:pt x="2525" y="0"/>
                        <a:pt x="229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8"/>
                <p:cNvSpPr/>
                <p:nvPr/>
              </p:nvSpPr>
              <p:spPr>
                <a:xfrm>
                  <a:off x="5147426" y="3157475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2103" y="1"/>
                      </a:moveTo>
                      <a:cubicBezTo>
                        <a:pt x="2033" y="1"/>
                        <a:pt x="1961" y="19"/>
                        <a:pt x="1894" y="59"/>
                      </a:cubicBezTo>
                      <a:lnTo>
                        <a:pt x="275" y="987"/>
                      </a:lnTo>
                      <a:cubicBezTo>
                        <a:pt x="72" y="1106"/>
                        <a:pt x="1" y="1368"/>
                        <a:pt x="120" y="1571"/>
                      </a:cubicBezTo>
                      <a:cubicBezTo>
                        <a:pt x="200" y="1706"/>
                        <a:pt x="339" y="1778"/>
                        <a:pt x="483" y="1778"/>
                      </a:cubicBezTo>
                      <a:cubicBezTo>
                        <a:pt x="553" y="1778"/>
                        <a:pt x="625" y="1761"/>
                        <a:pt x="692" y="1725"/>
                      </a:cubicBezTo>
                      <a:lnTo>
                        <a:pt x="2311" y="785"/>
                      </a:lnTo>
                      <a:cubicBezTo>
                        <a:pt x="2513" y="666"/>
                        <a:pt x="2585" y="416"/>
                        <a:pt x="2466" y="213"/>
                      </a:cubicBezTo>
                      <a:cubicBezTo>
                        <a:pt x="2386" y="78"/>
                        <a:pt x="2247" y="1"/>
                        <a:pt x="2103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8"/>
                <p:cNvSpPr/>
                <p:nvPr/>
              </p:nvSpPr>
              <p:spPr>
                <a:xfrm>
                  <a:off x="5096465" y="3095412"/>
                  <a:ext cx="32902" cy="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2462" extrusionOk="0">
                      <a:moveTo>
                        <a:pt x="1419" y="0"/>
                      </a:moveTo>
                      <a:cubicBezTo>
                        <a:pt x="1272" y="0"/>
                        <a:pt x="1128" y="77"/>
                        <a:pt x="1048" y="213"/>
                      </a:cubicBezTo>
                      <a:lnTo>
                        <a:pt x="119" y="1832"/>
                      </a:lnTo>
                      <a:cubicBezTo>
                        <a:pt x="0" y="2034"/>
                        <a:pt x="72" y="2284"/>
                        <a:pt x="274" y="2403"/>
                      </a:cubicBezTo>
                      <a:cubicBezTo>
                        <a:pt x="341" y="2443"/>
                        <a:pt x="414" y="2461"/>
                        <a:pt x="486" y="2461"/>
                      </a:cubicBezTo>
                      <a:cubicBezTo>
                        <a:pt x="634" y="2461"/>
                        <a:pt x="778" y="2384"/>
                        <a:pt x="857" y="2249"/>
                      </a:cubicBezTo>
                      <a:lnTo>
                        <a:pt x="1786" y="629"/>
                      </a:lnTo>
                      <a:cubicBezTo>
                        <a:pt x="1905" y="427"/>
                        <a:pt x="1834" y="177"/>
                        <a:pt x="1631" y="58"/>
                      </a:cubicBezTo>
                      <a:cubicBezTo>
                        <a:pt x="1565" y="19"/>
                        <a:pt x="1492" y="0"/>
                        <a:pt x="141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2" name="Google Shape;262;p8"/>
              <p:cNvGrpSpPr/>
              <p:nvPr/>
            </p:nvGrpSpPr>
            <p:grpSpPr>
              <a:xfrm>
                <a:off x="5314406" y="2951103"/>
                <a:ext cx="1499544" cy="1442885"/>
                <a:chOff x="3985903" y="2213381"/>
                <a:chExt cx="1124686" cy="1082191"/>
              </a:xfrm>
            </p:grpSpPr>
            <p:sp>
              <p:nvSpPr>
                <p:cNvPr id="263" name="Google Shape;263;p8"/>
                <p:cNvSpPr/>
                <p:nvPr/>
              </p:nvSpPr>
              <p:spPr>
                <a:xfrm>
                  <a:off x="3987353" y="2214624"/>
                  <a:ext cx="1123236" cy="107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8" h="62541" extrusionOk="0">
                      <a:moveTo>
                        <a:pt x="32529" y="0"/>
                      </a:moveTo>
                      <a:cubicBezTo>
                        <a:pt x="29212" y="0"/>
                        <a:pt x="25896" y="1262"/>
                        <a:pt x="23372" y="3786"/>
                      </a:cubicBezTo>
                      <a:lnTo>
                        <a:pt x="5048" y="22110"/>
                      </a:lnTo>
                      <a:cubicBezTo>
                        <a:pt x="0" y="27158"/>
                        <a:pt x="0" y="35374"/>
                        <a:pt x="5048" y="40434"/>
                      </a:cubicBezTo>
                      <a:lnTo>
                        <a:pt x="23372" y="58746"/>
                      </a:lnTo>
                      <a:cubicBezTo>
                        <a:pt x="25896" y="61276"/>
                        <a:pt x="29212" y="62541"/>
                        <a:pt x="32528" y="62541"/>
                      </a:cubicBezTo>
                      <a:cubicBezTo>
                        <a:pt x="35844" y="62541"/>
                        <a:pt x="39160" y="61276"/>
                        <a:pt x="41684" y="58746"/>
                      </a:cubicBezTo>
                      <a:cubicBezTo>
                        <a:pt x="46744" y="53697"/>
                        <a:pt x="54959" y="45482"/>
                        <a:pt x="60008" y="40422"/>
                      </a:cubicBezTo>
                      <a:cubicBezTo>
                        <a:pt x="65068" y="35374"/>
                        <a:pt x="65068" y="27158"/>
                        <a:pt x="60008" y="22110"/>
                      </a:cubicBezTo>
                      <a:cubicBezTo>
                        <a:pt x="54959" y="17062"/>
                        <a:pt x="46744" y="8835"/>
                        <a:pt x="41696" y="3786"/>
                      </a:cubicBezTo>
                      <a:cubicBezTo>
                        <a:pt x="39166" y="1262"/>
                        <a:pt x="35847" y="0"/>
                        <a:pt x="32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64" name="Google Shape;264;p8"/>
                <p:cNvGrpSpPr/>
                <p:nvPr/>
              </p:nvGrpSpPr>
              <p:grpSpPr>
                <a:xfrm>
                  <a:off x="4380547" y="2919635"/>
                  <a:ext cx="636781" cy="375937"/>
                  <a:chOff x="4380547" y="2919635"/>
                  <a:chExt cx="636781" cy="375937"/>
                </a:xfrm>
              </p:grpSpPr>
              <p:sp>
                <p:nvSpPr>
                  <p:cNvPr id="265" name="Google Shape;265;p8"/>
                  <p:cNvSpPr/>
                  <p:nvPr/>
                </p:nvSpPr>
                <p:spPr>
                  <a:xfrm>
                    <a:off x="4380547" y="3114281"/>
                    <a:ext cx="336481" cy="181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92" h="10502" extrusionOk="0">
                        <a:moveTo>
                          <a:pt x="1" y="1"/>
                        </a:moveTo>
                        <a:lnTo>
                          <a:pt x="1" y="6097"/>
                        </a:lnTo>
                        <a:lnTo>
                          <a:pt x="13" y="6121"/>
                        </a:lnTo>
                        <a:cubicBezTo>
                          <a:pt x="156" y="6287"/>
                          <a:pt x="322" y="6466"/>
                          <a:pt x="537" y="6692"/>
                        </a:cubicBezTo>
                        <a:cubicBezTo>
                          <a:pt x="3001" y="9145"/>
                          <a:pt x="6263" y="10502"/>
                          <a:pt x="9752" y="10502"/>
                        </a:cubicBezTo>
                        <a:cubicBezTo>
                          <a:pt x="13241" y="10502"/>
                          <a:pt x="16503" y="9145"/>
                          <a:pt x="18956" y="6692"/>
                        </a:cubicBezTo>
                        <a:lnTo>
                          <a:pt x="19491" y="6144"/>
                        </a:lnTo>
                        <a:lnTo>
                          <a:pt x="19491" y="1"/>
                        </a:lnTo>
                        <a:lnTo>
                          <a:pt x="18658" y="846"/>
                        </a:lnTo>
                        <a:cubicBezTo>
                          <a:pt x="18205" y="1299"/>
                          <a:pt x="17777" y="1727"/>
                          <a:pt x="17372" y="2132"/>
                        </a:cubicBezTo>
                        <a:cubicBezTo>
                          <a:pt x="15336" y="4168"/>
                          <a:pt x="12633" y="5287"/>
                          <a:pt x="9752" y="5287"/>
                        </a:cubicBezTo>
                        <a:cubicBezTo>
                          <a:pt x="6871" y="5287"/>
                          <a:pt x="4156" y="4168"/>
                          <a:pt x="2132" y="2132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" name="Google Shape;266;p8"/>
                  <p:cNvSpPr/>
                  <p:nvPr/>
                </p:nvSpPr>
                <p:spPr>
                  <a:xfrm>
                    <a:off x="4714354" y="2919635"/>
                    <a:ext cx="302974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1" h="17563" extrusionOk="0">
                        <a:moveTo>
                          <a:pt x="1" y="1"/>
                        </a:moveTo>
                        <a:lnTo>
                          <a:pt x="1" y="17562"/>
                        </a:lnTo>
                        <a:lnTo>
                          <a:pt x="17550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67" name="Google Shape;267;p8"/>
                <p:cNvGrpSpPr/>
                <p:nvPr/>
              </p:nvGrpSpPr>
              <p:grpSpPr>
                <a:xfrm>
                  <a:off x="4714354" y="2285940"/>
                  <a:ext cx="375747" cy="636160"/>
                  <a:chOff x="4714354" y="2285940"/>
                  <a:chExt cx="375747" cy="636160"/>
                </a:xfrm>
              </p:grpSpPr>
              <p:sp>
                <p:nvSpPr>
                  <p:cNvPr id="268" name="Google Shape;268;p8"/>
                  <p:cNvSpPr/>
                  <p:nvPr/>
                </p:nvSpPr>
                <p:spPr>
                  <a:xfrm>
                    <a:off x="4908793" y="2585619"/>
                    <a:ext cx="181308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03" h="19492" extrusionOk="0">
                        <a:moveTo>
                          <a:pt x="13" y="1"/>
                        </a:moveTo>
                        <a:lnTo>
                          <a:pt x="2132" y="2144"/>
                        </a:lnTo>
                        <a:cubicBezTo>
                          <a:pt x="6347" y="6347"/>
                          <a:pt x="6347" y="13169"/>
                          <a:pt x="2132" y="17372"/>
                        </a:cubicBezTo>
                        <a:lnTo>
                          <a:pt x="1" y="19491"/>
                        </a:lnTo>
                        <a:lnTo>
                          <a:pt x="6156" y="19491"/>
                        </a:lnTo>
                        <a:lnTo>
                          <a:pt x="6156" y="19456"/>
                        </a:lnTo>
                        <a:lnTo>
                          <a:pt x="6650" y="18904"/>
                        </a:lnTo>
                        <a:lnTo>
                          <a:pt x="6650" y="18904"/>
                        </a:lnTo>
                        <a:lnTo>
                          <a:pt x="6692" y="18968"/>
                        </a:lnTo>
                        <a:cubicBezTo>
                          <a:pt x="9157" y="16515"/>
                          <a:pt x="10502" y="13264"/>
                          <a:pt x="10502" y="9776"/>
                        </a:cubicBezTo>
                        <a:cubicBezTo>
                          <a:pt x="10502" y="6299"/>
                          <a:pt x="9145" y="3013"/>
                          <a:pt x="6692" y="549"/>
                        </a:cubicBezTo>
                        <a:lnTo>
                          <a:pt x="6144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" name="Google Shape;269;p8"/>
                  <p:cNvSpPr/>
                  <p:nvPr/>
                </p:nvSpPr>
                <p:spPr>
                  <a:xfrm>
                    <a:off x="4714354" y="2285940"/>
                    <a:ext cx="303181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63" h="17503" extrusionOk="0">
                        <a:moveTo>
                          <a:pt x="1" y="1"/>
                        </a:moveTo>
                        <a:lnTo>
                          <a:pt x="1" y="17503"/>
                        </a:lnTo>
                        <a:lnTo>
                          <a:pt x="17562" y="17503"/>
                        </a:lnTo>
                        <a:lnTo>
                          <a:pt x="17146" y="17098"/>
                        </a:lnTo>
                        <a:cubicBezTo>
                          <a:pt x="12240" y="12193"/>
                          <a:pt x="4954" y="4930"/>
                          <a:pt x="143" y="120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70" name="Google Shape;270;p8"/>
                <p:cNvGrpSpPr/>
                <p:nvPr/>
              </p:nvGrpSpPr>
              <p:grpSpPr>
                <a:xfrm>
                  <a:off x="3985903" y="2585619"/>
                  <a:ext cx="397112" cy="637197"/>
                  <a:chOff x="3985903" y="2585619"/>
                  <a:chExt cx="397112" cy="637197"/>
                </a:xfrm>
              </p:grpSpPr>
              <p:sp>
                <p:nvSpPr>
                  <p:cNvPr id="271" name="Google Shape;271;p8"/>
                  <p:cNvSpPr/>
                  <p:nvPr/>
                </p:nvSpPr>
                <p:spPr>
                  <a:xfrm>
                    <a:off x="3985903" y="2585619"/>
                    <a:ext cx="203093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5" h="19492" extrusionOk="0">
                        <a:moveTo>
                          <a:pt x="5621" y="1"/>
                        </a:moveTo>
                        <a:lnTo>
                          <a:pt x="5085" y="549"/>
                        </a:lnTo>
                        <a:cubicBezTo>
                          <a:pt x="1" y="5633"/>
                          <a:pt x="1" y="13884"/>
                          <a:pt x="5085" y="18968"/>
                        </a:cubicBezTo>
                        <a:lnTo>
                          <a:pt x="5621" y="19491"/>
                        </a:lnTo>
                        <a:lnTo>
                          <a:pt x="11764" y="19491"/>
                        </a:lnTo>
                        <a:lnTo>
                          <a:pt x="9633" y="17384"/>
                        </a:lnTo>
                        <a:cubicBezTo>
                          <a:pt x="7597" y="15348"/>
                          <a:pt x="6478" y="12657"/>
                          <a:pt x="6478" y="9776"/>
                        </a:cubicBezTo>
                        <a:cubicBezTo>
                          <a:pt x="6478" y="6895"/>
                          <a:pt x="7597" y="4168"/>
                          <a:pt x="9633" y="2144"/>
                        </a:cubicBezTo>
                        <a:lnTo>
                          <a:pt x="11764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" name="Google Shape;272;p8"/>
                  <p:cNvSpPr/>
                  <p:nvPr/>
                </p:nvSpPr>
                <p:spPr>
                  <a:xfrm>
                    <a:off x="4080455" y="2919635"/>
                    <a:ext cx="302560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63" extrusionOk="0">
                        <a:moveTo>
                          <a:pt x="1" y="1"/>
                        </a:moveTo>
                        <a:lnTo>
                          <a:pt x="120" y="143"/>
                        </a:lnTo>
                        <a:cubicBezTo>
                          <a:pt x="5025" y="5049"/>
                          <a:pt x="12502" y="12526"/>
                          <a:pt x="17396" y="17431"/>
                        </a:cubicBezTo>
                        <a:lnTo>
                          <a:pt x="17527" y="17562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73" name="Google Shape;273;p8"/>
                <p:cNvGrpSpPr/>
                <p:nvPr/>
              </p:nvGrpSpPr>
              <p:grpSpPr>
                <a:xfrm>
                  <a:off x="4080455" y="2213381"/>
                  <a:ext cx="636573" cy="374705"/>
                  <a:chOff x="4080455" y="2213381"/>
                  <a:chExt cx="636573" cy="374705"/>
                </a:xfrm>
              </p:grpSpPr>
              <p:sp>
                <p:nvSpPr>
                  <p:cNvPr id="274" name="Google Shape;274;p8"/>
                  <p:cNvSpPr/>
                  <p:nvPr/>
                </p:nvSpPr>
                <p:spPr>
                  <a:xfrm>
                    <a:off x="4380340" y="2213381"/>
                    <a:ext cx="336688" cy="181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04" h="10491" extrusionOk="0">
                        <a:moveTo>
                          <a:pt x="9764" y="1"/>
                        </a:moveTo>
                        <a:cubicBezTo>
                          <a:pt x="6287" y="1"/>
                          <a:pt x="3013" y="1358"/>
                          <a:pt x="549" y="3811"/>
                        </a:cubicBezTo>
                        <a:lnTo>
                          <a:pt x="1" y="4358"/>
                        </a:lnTo>
                        <a:lnTo>
                          <a:pt x="1" y="10490"/>
                        </a:lnTo>
                        <a:lnTo>
                          <a:pt x="2144" y="8359"/>
                        </a:lnTo>
                        <a:cubicBezTo>
                          <a:pt x="4180" y="6323"/>
                          <a:pt x="6883" y="5204"/>
                          <a:pt x="9764" y="5204"/>
                        </a:cubicBezTo>
                        <a:cubicBezTo>
                          <a:pt x="12645" y="5204"/>
                          <a:pt x="15348" y="6323"/>
                          <a:pt x="17384" y="8359"/>
                        </a:cubicBezTo>
                        <a:lnTo>
                          <a:pt x="19503" y="10490"/>
                        </a:lnTo>
                        <a:lnTo>
                          <a:pt x="19503" y="4442"/>
                        </a:lnTo>
                        <a:lnTo>
                          <a:pt x="19444" y="4442"/>
                        </a:lnTo>
                        <a:lnTo>
                          <a:pt x="18932" y="3894"/>
                        </a:lnTo>
                        <a:lnTo>
                          <a:pt x="18979" y="3823"/>
                        </a:lnTo>
                        <a:cubicBezTo>
                          <a:pt x="16527" y="1370"/>
                          <a:pt x="13253" y="1"/>
                          <a:pt x="9764" y="1"/>
                        </a:cubicBez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5" name="Google Shape;275;p8"/>
                  <p:cNvSpPr/>
                  <p:nvPr/>
                </p:nvSpPr>
                <p:spPr>
                  <a:xfrm>
                    <a:off x="4080455" y="2285940"/>
                    <a:ext cx="302560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03" extrusionOk="0">
                        <a:moveTo>
                          <a:pt x="17527" y="1"/>
                        </a:moveTo>
                        <a:lnTo>
                          <a:pt x="1" y="17503"/>
                        </a:lnTo>
                        <a:lnTo>
                          <a:pt x="17527" y="17503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76" name="Google Shape;276;p8"/>
              <p:cNvGrpSpPr/>
              <p:nvPr/>
            </p:nvGrpSpPr>
            <p:grpSpPr>
              <a:xfrm>
                <a:off x="5909378" y="3494924"/>
                <a:ext cx="311836" cy="355292"/>
                <a:chOff x="4645650" y="3962900"/>
                <a:chExt cx="259950" cy="296175"/>
              </a:xfrm>
            </p:grpSpPr>
            <p:sp>
              <p:nvSpPr>
                <p:cNvPr id="277" name="Google Shape;277;p8"/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8"/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8"/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8"/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8"/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8"/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3" name="Google Shape;283;p8"/>
            <p:cNvGrpSpPr/>
            <p:nvPr/>
          </p:nvGrpSpPr>
          <p:grpSpPr>
            <a:xfrm>
              <a:off x="5746163" y="3855109"/>
              <a:ext cx="462348" cy="245835"/>
              <a:chOff x="3891558" y="2180494"/>
              <a:chExt cx="346769" cy="184381"/>
            </a:xfrm>
          </p:grpSpPr>
          <p:sp>
            <p:nvSpPr>
              <p:cNvPr id="284" name="Google Shape;284;p8"/>
              <p:cNvSpPr/>
              <p:nvPr/>
            </p:nvSpPr>
            <p:spPr>
              <a:xfrm>
                <a:off x="3949943" y="2180494"/>
                <a:ext cx="230006" cy="184381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10681" extrusionOk="0">
                    <a:moveTo>
                      <a:pt x="1369" y="1"/>
                    </a:moveTo>
                    <a:cubicBezTo>
                      <a:pt x="619" y="1"/>
                      <a:pt x="0" y="620"/>
                      <a:pt x="0" y="1370"/>
                    </a:cubicBezTo>
                    <a:lnTo>
                      <a:pt x="0" y="9311"/>
                    </a:lnTo>
                    <a:cubicBezTo>
                      <a:pt x="0" y="10073"/>
                      <a:pt x="619" y="10681"/>
                      <a:pt x="1369" y="10681"/>
                    </a:cubicBezTo>
                    <a:lnTo>
                      <a:pt x="3453" y="10681"/>
                    </a:lnTo>
                    <a:lnTo>
                      <a:pt x="3453" y="5906"/>
                    </a:lnTo>
                    <a:lnTo>
                      <a:pt x="9870" y="5906"/>
                    </a:lnTo>
                    <a:lnTo>
                      <a:pt x="9870" y="10681"/>
                    </a:lnTo>
                    <a:lnTo>
                      <a:pt x="11954" y="10681"/>
                    </a:lnTo>
                    <a:cubicBezTo>
                      <a:pt x="12704" y="10681"/>
                      <a:pt x="13323" y="10073"/>
                      <a:pt x="13323" y="9311"/>
                    </a:cubicBezTo>
                    <a:lnTo>
                      <a:pt x="13323" y="1370"/>
                    </a:lnTo>
                    <a:cubicBezTo>
                      <a:pt x="13323" y="620"/>
                      <a:pt x="12704" y="1"/>
                      <a:pt x="11954" y="1"/>
                    </a:cubicBezTo>
                    <a:lnTo>
                      <a:pt x="9870" y="1"/>
                    </a:lnTo>
                    <a:lnTo>
                      <a:pt x="9870" y="3966"/>
                    </a:lnTo>
                    <a:lnTo>
                      <a:pt x="3453" y="3966"/>
                    </a:ln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4187334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" y="1"/>
                    </a:moveTo>
                    <a:lnTo>
                      <a:pt x="1" y="8621"/>
                    </a:lnTo>
                    <a:lnTo>
                      <a:pt x="1108" y="8621"/>
                    </a:lnTo>
                    <a:cubicBezTo>
                      <a:pt x="1692" y="8621"/>
                      <a:pt x="2156" y="8144"/>
                      <a:pt x="2156" y="7573"/>
                    </a:cubicBezTo>
                    <a:lnTo>
                      <a:pt x="2156" y="5537"/>
                    </a:lnTo>
                    <a:lnTo>
                      <a:pt x="2454" y="5537"/>
                    </a:lnTo>
                    <a:cubicBezTo>
                      <a:pt x="2727" y="5537"/>
                      <a:pt x="2954" y="5311"/>
                      <a:pt x="2954" y="5037"/>
                    </a:cubicBezTo>
                    <a:lnTo>
                      <a:pt x="2954" y="3584"/>
                    </a:lnTo>
                    <a:cubicBezTo>
                      <a:pt x="2954" y="3299"/>
                      <a:pt x="2727" y="3084"/>
                      <a:pt x="2454" y="3084"/>
                    </a:cubicBezTo>
                    <a:lnTo>
                      <a:pt x="2156" y="3084"/>
                    </a:lnTo>
                    <a:lnTo>
                      <a:pt x="2156" y="1036"/>
                    </a:lnTo>
                    <a:cubicBezTo>
                      <a:pt x="2156" y="465"/>
                      <a:pt x="1692" y="1"/>
                      <a:pt x="110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891558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846" y="1"/>
                    </a:moveTo>
                    <a:cubicBezTo>
                      <a:pt x="1263" y="1"/>
                      <a:pt x="799" y="465"/>
                      <a:pt x="799" y="1036"/>
                    </a:cubicBezTo>
                    <a:lnTo>
                      <a:pt x="799" y="3084"/>
                    </a:lnTo>
                    <a:lnTo>
                      <a:pt x="501" y="3084"/>
                    </a:lnTo>
                    <a:cubicBezTo>
                      <a:pt x="215" y="3084"/>
                      <a:pt x="1" y="3299"/>
                      <a:pt x="1" y="3584"/>
                    </a:cubicBezTo>
                    <a:lnTo>
                      <a:pt x="1" y="5037"/>
                    </a:lnTo>
                    <a:cubicBezTo>
                      <a:pt x="1" y="5311"/>
                      <a:pt x="215" y="5537"/>
                      <a:pt x="501" y="5537"/>
                    </a:cubicBezTo>
                    <a:lnTo>
                      <a:pt x="799" y="5537"/>
                    </a:lnTo>
                    <a:lnTo>
                      <a:pt x="799" y="7573"/>
                    </a:lnTo>
                    <a:cubicBezTo>
                      <a:pt x="799" y="8144"/>
                      <a:pt x="1263" y="8621"/>
                      <a:pt x="1846" y="8621"/>
                    </a:cubicBezTo>
                    <a:lnTo>
                      <a:pt x="2954" y="8621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953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>
            <a:spLocks noGrp="1"/>
          </p:cNvSpPr>
          <p:nvPr>
            <p:ph type="sldNum" idx="12"/>
          </p:nvPr>
        </p:nvSpPr>
        <p:spPr>
          <a:xfrm>
            <a:off x="9448800" y="64929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  <p:sp>
        <p:nvSpPr>
          <p:cNvPr id="205" name="Google Shape;205;p8"/>
          <p:cNvSpPr txBox="1"/>
          <p:nvPr/>
        </p:nvSpPr>
        <p:spPr>
          <a:xfrm>
            <a:off x="1042655" y="168504"/>
            <a:ext cx="10515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ROAD MAP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C85A4-765A-CCF0-7F5B-92C49FEA9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1"/>
          <a:stretch/>
        </p:blipFill>
        <p:spPr>
          <a:xfrm>
            <a:off x="2113018" y="861237"/>
            <a:ext cx="7952470" cy="58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7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4"/>
          <p:cNvSpPr txBox="1"/>
          <p:nvPr/>
        </p:nvSpPr>
        <p:spPr>
          <a:xfrm>
            <a:off x="4072466" y="3303027"/>
            <a:ext cx="407246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DF2A3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0" i="0" u="none" strike="noStrike" cap="none">
              <a:solidFill>
                <a:srgbClr val="DF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84"/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p84"/>
          <p:cNvGrpSpPr/>
          <p:nvPr/>
        </p:nvGrpSpPr>
        <p:grpSpPr>
          <a:xfrm>
            <a:off x="11856720" y="1182857"/>
            <a:ext cx="223520" cy="990718"/>
            <a:chOff x="11856720" y="140636"/>
            <a:chExt cx="223520" cy="990718"/>
          </a:xfrm>
        </p:grpSpPr>
        <p:grpSp>
          <p:nvGrpSpPr>
            <p:cNvPr id="353" name="Google Shape;353;p84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354" name="Google Shape;354;p84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84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84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357" name="Google Shape;357;p84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84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59" name="Google Shape;359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549" y="2637368"/>
            <a:ext cx="4931834" cy="493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564</Words>
  <Application>Microsoft Office PowerPoint</Application>
  <PresentationFormat>Widescreen</PresentationFormat>
  <Paragraphs>110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Montserrat</vt:lpstr>
      <vt:lpstr>Times New Roman</vt:lpstr>
      <vt:lpstr>Montserrat Medium</vt:lpstr>
      <vt:lpstr>Verdana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Aisswaria Zacharias</dc:creator>
  <cp:lastModifiedBy>MOHAMMAD AKRAM</cp:lastModifiedBy>
  <cp:revision>4</cp:revision>
  <dcterms:created xsi:type="dcterms:W3CDTF">2021-01-07T12:40:50Z</dcterms:created>
  <dcterms:modified xsi:type="dcterms:W3CDTF">2024-09-03T17:15:48Z</dcterms:modified>
</cp:coreProperties>
</file>