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EBF4-989D-4191-B9E2-F9E7CD1D88F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D697-734A-41E2-BC4E-B8704F6C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6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EBF4-989D-4191-B9E2-F9E7CD1D88F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D697-734A-41E2-BC4E-B8704F6C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0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EBF4-989D-4191-B9E2-F9E7CD1D88F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D697-734A-41E2-BC4E-B8704F6C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9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EBF4-989D-4191-B9E2-F9E7CD1D88F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D697-734A-41E2-BC4E-B8704F6C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38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EBF4-989D-4191-B9E2-F9E7CD1D88F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D697-734A-41E2-BC4E-B8704F6C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3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EBF4-989D-4191-B9E2-F9E7CD1D88F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D697-734A-41E2-BC4E-B8704F6C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02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EBF4-989D-4191-B9E2-F9E7CD1D88F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D697-734A-41E2-BC4E-B8704F6C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38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EBF4-989D-4191-B9E2-F9E7CD1D88F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D697-734A-41E2-BC4E-B8704F6C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26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EBF4-989D-4191-B9E2-F9E7CD1D88F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D697-734A-41E2-BC4E-B8704F6C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1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EBF4-989D-4191-B9E2-F9E7CD1D88F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163D697-734A-41E2-BC4E-B8704F6C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1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EBF4-989D-4191-B9E2-F9E7CD1D88F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D697-734A-41E2-BC4E-B8704F6C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9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EBF4-989D-4191-B9E2-F9E7CD1D88F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D697-734A-41E2-BC4E-B8704F6C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2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EBF4-989D-4191-B9E2-F9E7CD1D88F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D697-734A-41E2-BC4E-B8704F6C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7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EBF4-989D-4191-B9E2-F9E7CD1D88F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D697-734A-41E2-BC4E-B8704F6C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7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EBF4-989D-4191-B9E2-F9E7CD1D88F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D697-734A-41E2-BC4E-B8704F6C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EBF4-989D-4191-B9E2-F9E7CD1D88F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D697-734A-41E2-BC4E-B8704F6C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6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EBF4-989D-4191-B9E2-F9E7CD1D88F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D697-734A-41E2-BC4E-B8704F6C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3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77EBF4-989D-4191-B9E2-F9E7CD1D88F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63D697-734A-41E2-BC4E-B8704F6C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4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095D6E-9ABC-FF8D-7713-C2CA9ACF4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Intel Unnati industrial training program 2024-2025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CD88D9D-92D9-A553-D2B1-92BA18253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4440025"/>
            <a:ext cx="6987645" cy="1941920"/>
          </a:xfrm>
        </p:spPr>
        <p:txBody>
          <a:bodyPr>
            <a:normAutofit/>
          </a:bodyPr>
          <a:lstStyle/>
          <a:p>
            <a:r>
              <a:rPr lang="en-US" b="1" dirty="0"/>
              <a:t>MOHAMMAD AKRAM</a:t>
            </a:r>
          </a:p>
          <a:p>
            <a:r>
              <a:rPr lang="en-US" dirty="0"/>
              <a:t>(BU21EECE0100083)</a:t>
            </a:r>
          </a:p>
          <a:p>
            <a:r>
              <a:rPr lang="en-US" b="1" dirty="0"/>
              <a:t>KOTA SAI PRADYUMNA MAHADEV</a:t>
            </a:r>
          </a:p>
          <a:p>
            <a:r>
              <a:rPr lang="en-US" dirty="0"/>
              <a:t>(BU21EECE0100097)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6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7026-98F0-6DF0-1A8D-D4AB07707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139884"/>
            <a:ext cx="10018713" cy="2215300"/>
          </a:xfrm>
        </p:spPr>
        <p:txBody>
          <a:bodyPr>
            <a:normAutofit/>
          </a:bodyPr>
          <a:lstStyle/>
          <a:p>
            <a:r>
              <a:rPr lang="en-US" sz="2000" b="1" dirty="0"/>
              <a:t>SOURCE CODE: </a:t>
            </a:r>
            <a:r>
              <a:rPr lang="en-US" sz="2000" dirty="0"/>
              <a:t>https://github.com/BTWITSAKRU/INTEL_PROJECT</a:t>
            </a:r>
          </a:p>
        </p:txBody>
      </p:sp>
    </p:spTree>
    <p:extLst>
      <p:ext uri="{BB962C8B-B14F-4D97-AF65-F5344CB8AC3E}">
        <p14:creationId xmlns:p14="http://schemas.microsoft.com/office/powerpoint/2010/main" val="36562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98A0-B3E7-A3C0-456E-0728755D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690246" cy="1752599"/>
          </a:xfrm>
        </p:spPr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7E65B-5684-0F86-45F5-8AE177B74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07909"/>
            <a:ext cx="10018713" cy="1159497"/>
          </a:xfrm>
        </p:spPr>
        <p:txBody>
          <a:bodyPr/>
          <a:lstStyle/>
          <a:p>
            <a:r>
              <a:rPr lang="en-US" dirty="0"/>
              <a:t>Develop a 2d occupancy grid map of a room using overhead cameras</a:t>
            </a:r>
          </a:p>
        </p:txBody>
      </p:sp>
    </p:spTree>
    <p:extLst>
      <p:ext uri="{BB962C8B-B14F-4D97-AF65-F5344CB8AC3E}">
        <p14:creationId xmlns:p14="http://schemas.microsoft.com/office/powerpoint/2010/main" val="98987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C28E-EF7C-2AED-0D43-FC01E1998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7972" y="1380069"/>
            <a:ext cx="2667786" cy="872938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5F687-E834-F2FE-E3B5-4D7F2CA46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6647" y="2187018"/>
            <a:ext cx="7579151" cy="336536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Step 1:  Software installation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Install ubuntu and gazebo in our computers </a:t>
            </a:r>
          </a:p>
          <a:p>
            <a:pPr algn="l"/>
            <a:r>
              <a:rPr lang="en-US" b="1" dirty="0"/>
              <a:t>Step 2: Camera Setup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 Select Cameras</a:t>
            </a:r>
            <a:r>
              <a:rPr lang="en-US" dirty="0"/>
              <a:t>: Use high-resolution cameras with a wide field of view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Install Cameras</a:t>
            </a:r>
            <a:r>
              <a:rPr lang="en-US" dirty="0"/>
              <a:t>: Position cameras overhead to cover the entire room.</a:t>
            </a:r>
            <a:r>
              <a:rPr lang="en-US" b="1" dirty="0"/>
              <a:t> </a:t>
            </a:r>
          </a:p>
          <a:p>
            <a:pPr algn="l"/>
            <a:endParaRPr lang="en-US" b="1" dirty="0"/>
          </a:p>
          <a:p>
            <a:pPr algn="l"/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1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9119-43B7-6B58-0F46-1B622BB2F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5362" y="1380068"/>
            <a:ext cx="2281286" cy="995487"/>
          </a:xfrm>
        </p:spPr>
        <p:txBody>
          <a:bodyPr>
            <a:normAutofit/>
          </a:bodyPr>
          <a:lstStyle/>
          <a:p>
            <a:r>
              <a:rPr lang="en-US" sz="4000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FD118-556C-699A-C5B0-226DAC5A7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9707" y="2253006"/>
            <a:ext cx="7582292" cy="3601039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Step 3: stitching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Intrinsic Calibration</a:t>
            </a:r>
            <a:r>
              <a:rPr lang="en-US" dirty="0"/>
              <a:t>: Use a calibration target (like a checkerboard) to determine each camera's internal parameters. Tools like OpenCV can help with this.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Extrinsic Calibration</a:t>
            </a:r>
            <a:r>
              <a:rPr lang="en-US" dirty="0"/>
              <a:t>: Calculate each camera's position and orientation relative to a global coordinate system using known reference points</a:t>
            </a:r>
          </a:p>
          <a:p>
            <a:pPr algn="l"/>
            <a:r>
              <a:rPr lang="en-US" b="1" dirty="0"/>
              <a:t>Step 4: Image Acquisition</a:t>
            </a:r>
          </a:p>
          <a:p>
            <a:pPr algn="l"/>
            <a:r>
              <a:rPr lang="en-US" b="1" dirty="0"/>
              <a:t>Capture Images/Video</a:t>
            </a:r>
            <a:r>
              <a:rPr lang="en-US" dirty="0"/>
              <a:t>: Use a software like OpenCV to acquire synchronized images or video streams from the cameras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935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2A37-F717-8A06-057C-86A770CF1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228" y="1380069"/>
            <a:ext cx="2139884" cy="1061474"/>
          </a:xfrm>
        </p:spPr>
        <p:txBody>
          <a:bodyPr/>
          <a:lstStyle/>
          <a:p>
            <a:r>
              <a:rPr lang="en-US" sz="4000" dirty="0"/>
              <a:t>Solution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43764-0C89-B599-BFBE-20B25031D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1806" y="2441543"/>
            <a:ext cx="7927941" cy="3036388"/>
          </a:xfrm>
        </p:spPr>
        <p:txBody>
          <a:bodyPr/>
          <a:lstStyle/>
          <a:p>
            <a:pPr algn="l"/>
            <a:r>
              <a:rPr lang="en-US" b="1" dirty="0"/>
              <a:t>Step 5: Image Processing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Background Subtraction</a:t>
            </a:r>
            <a:r>
              <a:rPr lang="en-US" dirty="0"/>
              <a:t>: Remove the static background using methods like Gaussian Mixture-based Background/Foreground Segmentation (MOG2) in OpenCV.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Segmentation</a:t>
            </a:r>
            <a:r>
              <a:rPr lang="en-US" dirty="0"/>
              <a:t>: Use image processing techniques to isolate the occupied regions. This can be done using methods like thresholding, contour detection, or deep learning-based segmentation.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072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7338-9298-6073-CD8D-BE60A430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2333545" cy="718794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112FE-4AC9-855E-7334-42934EC19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41922"/>
            <a:ext cx="10707689" cy="5043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 6: Homographs Transformation</a:t>
            </a:r>
          </a:p>
          <a:p>
            <a:r>
              <a:rPr lang="en-US" b="1" dirty="0"/>
              <a:t>Transform Perspective</a:t>
            </a:r>
            <a:r>
              <a:rPr lang="en-US" dirty="0"/>
              <a:t>: Apply holography using OpenCV to convert the camera's perspective to a top-down view of the room.</a:t>
            </a:r>
          </a:p>
          <a:p>
            <a:pPr marL="0" indent="0">
              <a:buNone/>
            </a:pPr>
            <a:r>
              <a:rPr lang="en-US" b="1" dirty="0"/>
              <a:t>Step 7: Occupancy Grid Creation</a:t>
            </a:r>
          </a:p>
          <a:p>
            <a:r>
              <a:rPr lang="en-US" b="1" dirty="0"/>
              <a:t>Define Grid</a:t>
            </a:r>
            <a:r>
              <a:rPr lang="en-US" dirty="0"/>
              <a:t>: Set the size and resolution of the occupancy grid.</a:t>
            </a:r>
            <a:endParaRPr lang="en-US" b="1" dirty="0"/>
          </a:p>
          <a:p>
            <a:r>
              <a:rPr lang="en-US" b="1" dirty="0"/>
              <a:t>Map Occupancy</a:t>
            </a:r>
            <a:r>
              <a:rPr lang="en-US" dirty="0"/>
              <a:t>: Mark grid cells as occupied based on the transformed segmented regions.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Step 8: Visualization</a:t>
            </a:r>
          </a:p>
          <a:p>
            <a:r>
              <a:rPr lang="en-US" b="1" dirty="0"/>
              <a:t>Display Grid</a:t>
            </a:r>
            <a:r>
              <a:rPr lang="en-US" dirty="0"/>
              <a:t>: Use a visualization tool to display the occupancy grid, representing the room's layout and occupied areas.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622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44F1-7F7C-9A99-AC79-4097D005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619705" cy="1752599"/>
          </a:xfrm>
        </p:spPr>
        <p:txBody>
          <a:bodyPr/>
          <a:lstStyle/>
          <a:p>
            <a:r>
              <a:rPr lang="en-US" dirty="0"/>
              <a:t>Advantages and limitations of 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3E5CC-ED3B-8542-2724-EA57BFF72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0552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Pros</a:t>
            </a:r>
          </a:p>
          <a:p>
            <a:pPr marL="0" indent="0">
              <a:buNone/>
            </a:pPr>
            <a:r>
              <a:rPr lang="en-US" b="1" dirty="0"/>
              <a:t>Comprehensive Spatial Coverage</a:t>
            </a:r>
            <a:r>
              <a:rPr lang="en-US" dirty="0"/>
              <a:t>: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Top-Down Perspective</a:t>
            </a:r>
            <a:r>
              <a:rPr lang="en-US" dirty="0"/>
              <a:t>: Eliminates blind spots, providing a complete view of the room.</a:t>
            </a:r>
          </a:p>
          <a:p>
            <a:pPr marL="0" indent="0">
              <a:buNone/>
            </a:pPr>
            <a:r>
              <a:rPr lang="en-US" b="1" dirty="0"/>
              <a:t>Accurate Mapping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Holography Transformation</a:t>
            </a:r>
            <a:r>
              <a:rPr lang="en-US" dirty="0"/>
              <a:t>: Maintains spatial integrity by accurately converting perspectives.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7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44F1-7F7C-9A99-AC79-4097D005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619705" cy="1752599"/>
          </a:xfrm>
        </p:spPr>
        <p:txBody>
          <a:bodyPr/>
          <a:lstStyle/>
          <a:p>
            <a:r>
              <a:rPr lang="en-US" dirty="0"/>
              <a:t>Advantages and limitations of 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3E5CC-ED3B-8542-2724-EA57BFF72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902511" cy="455629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Cons :</a:t>
            </a:r>
          </a:p>
          <a:p>
            <a:pPr marL="0" indent="0">
              <a:buNone/>
            </a:pPr>
            <a:r>
              <a:rPr lang="en-US" b="1" dirty="0"/>
              <a:t>Processing Overhead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Latency</a:t>
            </a:r>
            <a:r>
              <a:rPr lang="en-US" dirty="0"/>
              <a:t>: Ensuring low latency in real-time applications can be challenging.</a:t>
            </a:r>
          </a:p>
          <a:p>
            <a:pPr marL="0" indent="0">
              <a:buNone/>
            </a:pPr>
            <a:r>
              <a:rPr lang="en-US" b="1" dirty="0"/>
              <a:t>Technical Challenges:</a:t>
            </a:r>
          </a:p>
          <a:p>
            <a:pPr marL="0" indent="0">
              <a:buNone/>
            </a:pPr>
            <a:r>
              <a:rPr lang="en-US" dirty="0"/>
              <a:t>Objects or people overlapping can complicate segmentation and occupancy detection.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2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369E-D943-5642-5A18-4337C224C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22109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B67847-18EC-454D-6EF8-E568AC21D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34" y="2007909"/>
            <a:ext cx="3917248" cy="400639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BF918C-B0BC-BBF3-99A7-8515AEC71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93" y="2007909"/>
            <a:ext cx="4191000" cy="400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85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83</TotalTime>
  <Words>385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Intel Unnati industrial training program 2024-2025</vt:lpstr>
      <vt:lpstr>Problem Statement </vt:lpstr>
      <vt:lpstr>Solution </vt:lpstr>
      <vt:lpstr>Solution</vt:lpstr>
      <vt:lpstr>Solution </vt:lpstr>
      <vt:lpstr>Solution</vt:lpstr>
      <vt:lpstr>Advantages and limitations of the approach</vt:lpstr>
      <vt:lpstr>Advantages and limitations of the approach</vt:lpstr>
      <vt:lpstr>RESULT</vt:lpstr>
      <vt:lpstr>SOURCE CODE: https://github.com/BTWITSAKRU/INTEL_PROJECT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AKRAM</dc:creator>
  <cp:lastModifiedBy>MOHAMMAD AKRAM</cp:lastModifiedBy>
  <cp:revision>2</cp:revision>
  <dcterms:created xsi:type="dcterms:W3CDTF">2024-07-15T13:54:51Z</dcterms:created>
  <dcterms:modified xsi:type="dcterms:W3CDTF">2024-07-15T16:31:25Z</dcterms:modified>
</cp:coreProperties>
</file>