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C64077-E31C-49F6-9B1E-73B8EAA2EA5B}" v="650" dt="2023-12-17T23:19:27.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12/17/2023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3011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735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327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4326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158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6750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12/17/2023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2896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0723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12/17/2023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9153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4235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12/17/2023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302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12/17/2023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9778878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Software Development Lifecycle</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Brandon Thaller</a:t>
            </a:r>
          </a:p>
          <a:p>
            <a:r>
              <a:rPr lang="en-US" dirty="0">
                <a:cs typeface="Calibri"/>
              </a:rPr>
              <a:t>CS-250</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9E8C-F08E-AC75-BF7A-FC0E9345B47E}"/>
              </a:ext>
            </a:extLst>
          </p:cNvPr>
          <p:cNvSpPr>
            <a:spLocks noGrp="1"/>
          </p:cNvSpPr>
          <p:nvPr>
            <p:ph type="title"/>
          </p:nvPr>
        </p:nvSpPr>
        <p:spPr/>
        <p:txBody>
          <a:bodyPr/>
          <a:lstStyle/>
          <a:p>
            <a:r>
              <a:rPr lang="en-US" dirty="0">
                <a:cs typeface="Calibri Light"/>
              </a:rPr>
              <a:t>The Scrum-Agile Team</a:t>
            </a:r>
            <a:endParaRPr lang="en-US" dirty="0"/>
          </a:p>
        </p:txBody>
      </p:sp>
      <p:sp>
        <p:nvSpPr>
          <p:cNvPr id="3" name="Content Placeholder 2">
            <a:extLst>
              <a:ext uri="{FF2B5EF4-FFF2-40B4-BE49-F238E27FC236}">
                <a16:creationId xmlns:a16="http://schemas.microsoft.com/office/drawing/2014/main" id="{8C91ADFE-FC34-3E13-12B4-85DBDD573C6C}"/>
              </a:ext>
            </a:extLst>
          </p:cNvPr>
          <p:cNvSpPr>
            <a:spLocks noGrp="1"/>
          </p:cNvSpPr>
          <p:nvPr>
            <p:ph idx="1"/>
          </p:nvPr>
        </p:nvSpPr>
        <p:spPr/>
        <p:txBody>
          <a:bodyPr vert="horz" lIns="91440" tIns="45720" rIns="91440" bIns="45720" rtlCol="0" anchor="t">
            <a:normAutofit/>
          </a:bodyPr>
          <a:lstStyle/>
          <a:p>
            <a:r>
              <a:rPr lang="en-US" dirty="0">
                <a:cs typeface="Calibri"/>
              </a:rPr>
              <a:t>Product Owner – The Product Owner is the main face of the project and keeps in contact</a:t>
            </a:r>
            <a:r>
              <a:rPr lang="en-US">
                <a:cs typeface="Calibri"/>
              </a:rPr>
              <a:t> with the client.</a:t>
            </a:r>
            <a:endParaRPr lang="en-US" dirty="0">
              <a:cs typeface="Calibri"/>
            </a:endParaRPr>
          </a:p>
          <a:p>
            <a:r>
              <a:rPr lang="en-US" dirty="0">
                <a:cs typeface="Calibri"/>
              </a:rPr>
              <a:t>Scrum Master – The Scrum Master assembles the team of Developers and Testers to bring the clients vision to life.</a:t>
            </a:r>
          </a:p>
          <a:p>
            <a:r>
              <a:rPr lang="en-US" dirty="0">
                <a:cs typeface="Calibri"/>
              </a:rPr>
              <a:t>Developer - The Developer brings the clients vision to life, the Developer is the person </a:t>
            </a:r>
            <a:r>
              <a:rPr lang="en-US">
                <a:cs typeface="Calibri"/>
              </a:rPr>
              <a:t>behind the features.</a:t>
            </a:r>
            <a:endParaRPr lang="en-US" dirty="0">
              <a:cs typeface="Calibri"/>
            </a:endParaRPr>
          </a:p>
          <a:p>
            <a:r>
              <a:rPr lang="en-US" dirty="0">
                <a:cs typeface="Calibri"/>
              </a:rPr>
              <a:t>Tester – The Tester can really be anyone on the team but their main role is to create the user stories and refine the features with the Developer.</a:t>
            </a:r>
          </a:p>
          <a:p>
            <a:endParaRPr lang="en-US" dirty="0">
              <a:cs typeface="Calibri"/>
            </a:endParaRPr>
          </a:p>
        </p:txBody>
      </p:sp>
    </p:spTree>
    <p:extLst>
      <p:ext uri="{BB962C8B-B14F-4D97-AF65-F5344CB8AC3E}">
        <p14:creationId xmlns:p14="http://schemas.microsoft.com/office/powerpoint/2010/main" val="208034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8107-57D4-7C0C-8D5E-EF24E7148946}"/>
              </a:ext>
            </a:extLst>
          </p:cNvPr>
          <p:cNvSpPr>
            <a:spLocks noGrp="1"/>
          </p:cNvSpPr>
          <p:nvPr>
            <p:ph type="title"/>
          </p:nvPr>
        </p:nvSpPr>
        <p:spPr/>
        <p:txBody>
          <a:bodyPr/>
          <a:lstStyle/>
          <a:p>
            <a:r>
              <a:rPr lang="en-US" dirty="0">
                <a:cs typeface="Calibri Light"/>
              </a:rPr>
              <a:t>Software Development Lifecycle in Agile</a:t>
            </a:r>
            <a:endParaRPr lang="en-US" dirty="0"/>
          </a:p>
        </p:txBody>
      </p:sp>
      <p:sp>
        <p:nvSpPr>
          <p:cNvPr id="3" name="Content Placeholder 2">
            <a:extLst>
              <a:ext uri="{FF2B5EF4-FFF2-40B4-BE49-F238E27FC236}">
                <a16:creationId xmlns:a16="http://schemas.microsoft.com/office/drawing/2014/main" id="{6F76A531-5203-1E70-1C8C-5BB68946EB34}"/>
              </a:ext>
            </a:extLst>
          </p:cNvPr>
          <p:cNvSpPr>
            <a:spLocks noGrp="1"/>
          </p:cNvSpPr>
          <p:nvPr>
            <p:ph idx="1"/>
          </p:nvPr>
        </p:nvSpPr>
        <p:spPr/>
        <p:txBody>
          <a:bodyPr vert="horz" lIns="91440" tIns="45720" rIns="91440" bIns="45720" rtlCol="0" anchor="t">
            <a:normAutofit/>
          </a:bodyPr>
          <a:lstStyle/>
          <a:p>
            <a:r>
              <a:rPr lang="en-US">
                <a:cs typeface="Calibri"/>
              </a:rPr>
              <a:t>The Agile Method works in phases</a:t>
            </a:r>
          </a:p>
          <a:p>
            <a:r>
              <a:rPr lang="en-US" dirty="0">
                <a:cs typeface="Calibri"/>
              </a:rPr>
              <a:t>It starts with a Requirements Analysis</a:t>
            </a:r>
          </a:p>
          <a:p>
            <a:r>
              <a:rPr lang="en-US" dirty="0">
                <a:cs typeface="Calibri"/>
              </a:rPr>
              <a:t>The next phase is Design and Implementation</a:t>
            </a:r>
          </a:p>
          <a:p>
            <a:r>
              <a:rPr lang="en-US" dirty="0">
                <a:cs typeface="Calibri"/>
              </a:rPr>
              <a:t>The next phase is Testing</a:t>
            </a:r>
          </a:p>
          <a:p>
            <a:r>
              <a:rPr lang="en-US" dirty="0">
                <a:cs typeface="Calibri"/>
              </a:rPr>
              <a:t>The final phase is Maintenance</a:t>
            </a:r>
          </a:p>
        </p:txBody>
      </p:sp>
    </p:spTree>
    <p:extLst>
      <p:ext uri="{BB962C8B-B14F-4D97-AF65-F5344CB8AC3E}">
        <p14:creationId xmlns:p14="http://schemas.microsoft.com/office/powerpoint/2010/main" val="262797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0490-37CF-B3F4-47E8-0D38264A4A47}"/>
              </a:ext>
            </a:extLst>
          </p:cNvPr>
          <p:cNvSpPr>
            <a:spLocks noGrp="1"/>
          </p:cNvSpPr>
          <p:nvPr>
            <p:ph type="title"/>
          </p:nvPr>
        </p:nvSpPr>
        <p:spPr/>
        <p:txBody>
          <a:bodyPr/>
          <a:lstStyle/>
          <a:p>
            <a:r>
              <a:rPr lang="en-US" dirty="0">
                <a:cs typeface="Calibri Light"/>
              </a:rPr>
              <a:t>Waterfall vs Agile</a:t>
            </a:r>
            <a:endParaRPr lang="en-US" dirty="0"/>
          </a:p>
        </p:txBody>
      </p:sp>
      <p:sp>
        <p:nvSpPr>
          <p:cNvPr id="3" name="Content Placeholder 2">
            <a:extLst>
              <a:ext uri="{FF2B5EF4-FFF2-40B4-BE49-F238E27FC236}">
                <a16:creationId xmlns:a16="http://schemas.microsoft.com/office/drawing/2014/main" id="{023FCCE3-F7BF-BAE5-CACF-AB4F67582E09}"/>
              </a:ext>
            </a:extLst>
          </p:cNvPr>
          <p:cNvSpPr>
            <a:spLocks noGrp="1"/>
          </p:cNvSpPr>
          <p:nvPr>
            <p:ph idx="1"/>
          </p:nvPr>
        </p:nvSpPr>
        <p:spPr/>
        <p:txBody>
          <a:bodyPr vert="horz" lIns="91440" tIns="45720" rIns="91440" bIns="45720" rtlCol="0" anchor="t">
            <a:normAutofit/>
          </a:bodyPr>
          <a:lstStyle/>
          <a:p>
            <a:r>
              <a:rPr lang="en-US" dirty="0">
                <a:cs typeface="Calibri"/>
              </a:rPr>
              <a:t>The Waterfall approach works in smaller projects when there's not a massive loss if the project needs to be scrapped.</a:t>
            </a:r>
          </a:p>
          <a:p>
            <a:r>
              <a:rPr lang="en-US" dirty="0">
                <a:cs typeface="Calibri"/>
              </a:rPr>
              <a:t>The Agile approach works in larger projects allowing more time for testing and changing the project if the end goal changes.</a:t>
            </a:r>
          </a:p>
        </p:txBody>
      </p:sp>
    </p:spTree>
    <p:extLst>
      <p:ext uri="{BB962C8B-B14F-4D97-AF65-F5344CB8AC3E}">
        <p14:creationId xmlns:p14="http://schemas.microsoft.com/office/powerpoint/2010/main" val="280583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F04D-B01E-2B56-7895-6ED02CC738C8}"/>
              </a:ext>
            </a:extLst>
          </p:cNvPr>
          <p:cNvSpPr>
            <a:spLocks noGrp="1"/>
          </p:cNvSpPr>
          <p:nvPr>
            <p:ph type="title"/>
          </p:nvPr>
        </p:nvSpPr>
        <p:spPr/>
        <p:txBody>
          <a:bodyPr/>
          <a:lstStyle/>
          <a:p>
            <a:r>
              <a:rPr lang="en-US" dirty="0">
                <a:cs typeface="Calibri Light"/>
              </a:rPr>
              <a:t>Factors for choosing what methodology</a:t>
            </a:r>
            <a:endParaRPr lang="en-US" dirty="0"/>
          </a:p>
        </p:txBody>
      </p:sp>
      <p:sp>
        <p:nvSpPr>
          <p:cNvPr id="3" name="Content Placeholder 2">
            <a:extLst>
              <a:ext uri="{FF2B5EF4-FFF2-40B4-BE49-F238E27FC236}">
                <a16:creationId xmlns:a16="http://schemas.microsoft.com/office/drawing/2014/main" id="{ECF7974C-4AE1-917E-FA18-A49FE33ACC03}"/>
              </a:ext>
            </a:extLst>
          </p:cNvPr>
          <p:cNvSpPr>
            <a:spLocks noGrp="1"/>
          </p:cNvSpPr>
          <p:nvPr>
            <p:ph idx="1"/>
          </p:nvPr>
        </p:nvSpPr>
        <p:spPr/>
        <p:txBody>
          <a:bodyPr vert="horz" lIns="91440" tIns="45720" rIns="91440" bIns="45720" rtlCol="0" anchor="t">
            <a:normAutofit/>
          </a:bodyPr>
          <a:lstStyle/>
          <a:p>
            <a:r>
              <a:rPr lang="en-US" dirty="0">
                <a:cs typeface="Calibri"/>
              </a:rPr>
              <a:t>When choosing between the Waterfall and the Agile method, I look at the size of project. </a:t>
            </a:r>
          </a:p>
          <a:p>
            <a:r>
              <a:rPr lang="en-US" dirty="0">
                <a:cs typeface="Calibri"/>
              </a:rPr>
              <a:t>The Agile method tends to work in every scenario but if the project is really small and doesn’t need much development time there's little reason to go through all the processes.</a:t>
            </a:r>
          </a:p>
        </p:txBody>
      </p:sp>
    </p:spTree>
    <p:extLst>
      <p:ext uri="{BB962C8B-B14F-4D97-AF65-F5344CB8AC3E}">
        <p14:creationId xmlns:p14="http://schemas.microsoft.com/office/powerpoint/2010/main" val="105008045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Software Development Lifecycle</vt:lpstr>
      <vt:lpstr>The Scrum-Agile Team</vt:lpstr>
      <vt:lpstr>Software Development Lifecycle in Agile</vt:lpstr>
      <vt:lpstr>Waterfall vs Agile</vt:lpstr>
      <vt:lpstr>Factors for choosing what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100</cp:revision>
  <dcterms:created xsi:type="dcterms:W3CDTF">2023-12-17T23:05:37Z</dcterms:created>
  <dcterms:modified xsi:type="dcterms:W3CDTF">2023-12-17T23:19:50Z</dcterms:modified>
</cp:coreProperties>
</file>