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4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8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0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BFCBF-83AD-44CD-82E6-2573EEE0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17"/>
            <a:ext cx="10058400" cy="6042992"/>
          </a:xfrm>
        </p:spPr>
        <p:txBody>
          <a:bodyPr>
            <a:normAutofit/>
          </a:bodyPr>
          <a:lstStyle/>
          <a:p>
            <a:r>
              <a:rPr lang="kk-KZ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Твой уровень зависит от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 главных факторов: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Твое стремление к своей цели и твоя мотивация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Эффективность твоей чалышмы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Время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k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 ты готов уделить чалышме и регулярность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9827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4692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День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305878"/>
            <a:ext cx="10058400" cy="36576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нужно чалить? Откуда брать мотивацию?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k-KZ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01.02.2019</a:t>
            </a:r>
            <a:endParaRPr lang="ru-RU" cap="none" spc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cap="none" spc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Байболов Темірлан Әсетұлы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A0F-144C-4254-8307-7C5BDD91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«Быть олимпиадником»?</a:t>
            </a:r>
          </a:p>
        </p:txBody>
      </p:sp>
    </p:spTree>
    <p:extLst>
      <p:ext uri="{BB962C8B-B14F-4D97-AF65-F5344CB8AC3E}">
        <p14:creationId xmlns:p14="http://schemas.microsoft.com/office/powerpoint/2010/main" val="8219573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AC14-DE94-4541-A53D-16C08F3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5617"/>
            <a:ext cx="10058400" cy="462500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олимпиадником это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учиться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Делиться знаниями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Помогать другим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Поднимать младших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благодарным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9335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70C7B-FA3F-4CBA-BA30-9F422AB9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643206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чём плюсы олимпиады?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системы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Будущая профессия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хобби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навык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 стороны лицея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знакомства и новые впечатления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ума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концентрации и 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0879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2AC14-3FF5-467E-A071-6D735A87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981675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многих была такая ситуация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пропадает желание готовиться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мотивация исчезает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делать в этом случае?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всех должна быть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должна быть достижимой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сложной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цели – нет смысла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смысла – нет желания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Легкая цель не дает мотивацию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невозможная цель убивает всё желание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возможно мотивироваться историями других олимпиадников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не только даёт желание чалить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и дарит бесценный опыт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858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847EA-947D-4F02-A659-7A561DBF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567687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ошибках учатся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на успехах мотивируются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хотите услышать истории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обращайтесь к Темирлан агаю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Не сравнивай себя с другими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сегодня ты должен быть лучше чем вчера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Каждый день ты должен становиться сильнее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Это – жизненный совет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который служит мотивацией для многих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Если не можешь решить задачу – это повод для радости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а не разочарования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Ведь решив её ты станешь сильнее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Не забывай об этом!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955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B210C-0947-44AC-A770-B056D5EE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987762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Вся жизнь это взлёты и падения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ты хорошо выступил –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зазнавайся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ты не самый умный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Высокомерность никогда не ведет к хорошему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ты плохо выступил –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расстраивайся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должно служить тебе мотивацией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падения обязательно будет взлёт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тебя зависит то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этот взлёт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18034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56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Твой уровень зависит от трёх главных факторов:  1) Твое стремление к своей цели и твоя мотивация. 2) Эффективность твоей чалышмы 3) Время, которое ты готов уделить чалышме и регулярность.     </vt:lpstr>
      <vt:lpstr>День 1.</vt:lpstr>
      <vt:lpstr>Что такое «Быть олимпиадником»?</vt:lpstr>
      <vt:lpstr>                           Быть олимпиадником это:  1. Регулярно учиться. 2. Делиться знаниями. 3. Помогать другим. 4. Поднимать младших. 5. Быть благодарным.  </vt:lpstr>
      <vt:lpstr>В чём плюсы олимпиады? 1. Наличие системы 2. Бесплатно 3. Будущая профессия/хобби/навык 4. Поддержка со стороны лицея 5. Новые знакомства и новые впечатления 6. Развитие ума, логики, концентрации и т.д. </vt:lpstr>
      <vt:lpstr>У многих была такая ситуация, когда  пропадает желание готовиться. Вся мотивация исчезает. Что делать в этом случае? 1. У всех должна быть цель. Она должна быть достижимой, но сложной. Нет цели – нет смысла. Нет смысла – нет желания. Легкая цель не дает мотивацию, а невозможная цель убивает всё желание. 2. Всегда возможно мотивироваться историями других олимпиадников. Это не только даёт желание чалить, но и дарит бесценный опыт.  </vt:lpstr>
      <vt:lpstr>На ошибках учатся, а на успехах мотивируются  Если хотите услышать истории, обращайтесь к Темирлан агаю.   3. Не сравнивай себя с другими, сегодня ты должен быть лучше чем вчера. Каждый день ты должен становиться сильнее. Это – жизненный совет, который служит мотивацией для многих. 4. Если не можешь решить задачу – это повод для радости, а не разочарования. Ведь решив её ты станешь сильнее. Не забывай об этом!</vt:lpstr>
      <vt:lpstr>Вся жизнь это взлёты и падения.  Если ты хорошо выступил – не зазнавайся, ты не самый умный. Высокомерность никогда не ведет к хорошему.   Если ты плохо выступил – не расстраивайся, это должно служить тебе мотивацией. После падения обязательно будет взлёт. От тебя зависит то, когда именно будет этот взлёт.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Baibolov Temirlan</dc:creator>
  <cp:lastModifiedBy>Темирлан Байболов</cp:lastModifiedBy>
  <cp:revision>10</cp:revision>
  <dcterms:created xsi:type="dcterms:W3CDTF">2019-02-01T08:52:36Z</dcterms:created>
  <dcterms:modified xsi:type="dcterms:W3CDTF">2019-02-01T10:52:54Z</dcterms:modified>
</cp:coreProperties>
</file>