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8AE6-B6A6-6649-8CA0-099F31FE7651}" type="datetimeFigureOut">
              <a:rPr lang="en-US" smtClean="0"/>
              <a:t>16/06/2014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F1AE-ED0A-FC4F-AF33-2C3098437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software is hard</a:t>
            </a:r>
          </a:p>
          <a:p>
            <a:r>
              <a:rPr lang="en-US" dirty="0" smtClean="0"/>
              <a:t>Concurrency is hard</a:t>
            </a:r>
          </a:p>
          <a:p>
            <a:r>
              <a:rPr lang="en-US" dirty="0" smtClean="0"/>
              <a:t>Refactoring software is hard</a:t>
            </a:r>
          </a:p>
          <a:p>
            <a:r>
              <a:rPr lang="en-US" dirty="0" smtClean="0"/>
              <a:t>Does it have to be THIS hard?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Wanted dead or alive: Side effect 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(picture of wild west </a:t>
            </a:r>
            <a:r>
              <a:rPr lang="en-US" dirty="0" err="1" smtClean="0"/>
              <a:t>bandido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Innocent victims:</a:t>
            </a:r>
          </a:p>
          <a:p>
            <a:pPr lvl="1"/>
            <a:r>
              <a:rPr lang="en-US" dirty="0" smtClean="0"/>
              <a:t>Ability to substitute expressions with their values</a:t>
            </a:r>
          </a:p>
          <a:p>
            <a:pPr lvl="1"/>
            <a:r>
              <a:rPr lang="en-US" dirty="0" smtClean="0"/>
              <a:t>Ability to know what software does outside of passage of time</a:t>
            </a:r>
          </a:p>
          <a:p>
            <a:pPr lvl="1"/>
            <a:r>
              <a:rPr lang="en-US" dirty="0" smtClean="0"/>
              <a:t>Ability to compose components with predictable semantics</a:t>
            </a:r>
          </a:p>
          <a:p>
            <a:pPr lvl="1"/>
            <a:r>
              <a:rPr lang="en-US" dirty="0" smtClean="0"/>
              <a:t>Ability to share values across threads </a:t>
            </a:r>
          </a:p>
        </p:txBody>
      </p:sp>
    </p:spTree>
    <p:extLst>
      <p:ext uri="{BB962C8B-B14F-4D97-AF65-F5344CB8AC3E}">
        <p14:creationId xmlns:p14="http://schemas.microsoft.com/office/powerpoint/2010/main" val="3145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Wanted dead or alive: Type liar gang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</a:t>
            </a:r>
          </a:p>
          <a:p>
            <a:r>
              <a:rPr lang="en-US" dirty="0" smtClean="0"/>
              <a:t>Runtime exceptions</a:t>
            </a:r>
          </a:p>
          <a:p>
            <a:r>
              <a:rPr lang="en-US" dirty="0" smtClean="0"/>
              <a:t>Strings (most of the time)</a:t>
            </a:r>
          </a:p>
          <a:p>
            <a:r>
              <a:rPr lang="en-US" dirty="0" smtClean="0"/>
              <a:t>Top-level Object class</a:t>
            </a:r>
          </a:p>
          <a:p>
            <a:r>
              <a:rPr lang="en-US" dirty="0" smtClean="0"/>
              <a:t>Casting</a:t>
            </a:r>
          </a:p>
          <a:p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72173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Rogue’s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Members of this nefarious gang:</a:t>
            </a:r>
          </a:p>
          <a:p>
            <a:pPr lvl="1"/>
            <a:r>
              <a:rPr lang="en-US" dirty="0" smtClean="0"/>
              <a:t>Mutable state</a:t>
            </a:r>
          </a:p>
          <a:p>
            <a:pPr lvl="1"/>
            <a:r>
              <a:rPr lang="en-US" dirty="0" smtClean="0"/>
              <a:t>Network calls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Disk access</a:t>
            </a:r>
          </a:p>
          <a:p>
            <a:pPr lvl="1"/>
            <a:r>
              <a:rPr lang="en-US" dirty="0" smtClean="0"/>
              <a:t>Creating an object that can be mutated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err="1" smtClean="0"/>
              <a:t>Time.now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Reference “equality”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Unemployment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of work without side effects:</a:t>
            </a:r>
          </a:p>
          <a:p>
            <a:pPr lvl="1"/>
            <a:r>
              <a:rPr lang="en-US" dirty="0" smtClean="0"/>
              <a:t>Mocking</a:t>
            </a:r>
          </a:p>
          <a:p>
            <a:pPr lvl="1"/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Encapsulation (!!!)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Broken equality tests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0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Surviving the dystopia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teach you the skills and way of thinking to avoid all these problems </a:t>
            </a:r>
          </a:p>
          <a:p>
            <a:r>
              <a:rPr lang="en-US" dirty="0" smtClean="0"/>
              <a:t>Navigate the </a:t>
            </a:r>
            <a:r>
              <a:rPr lang="en-US" dirty="0" err="1" smtClean="0"/>
              <a:t>hellscape</a:t>
            </a:r>
            <a:r>
              <a:rPr lang="en-US" dirty="0" smtClean="0"/>
              <a:t> of corporate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177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Lambda time</vt:lpstr>
      <vt:lpstr>What’s the problem?</vt:lpstr>
      <vt:lpstr>Wanted dead or alive: Side effect gang</vt:lpstr>
      <vt:lpstr>Wanted dead or alive: Type liar gang</vt:lpstr>
      <vt:lpstr>Rogue’s Gallery</vt:lpstr>
      <vt:lpstr>Unemployment queue</vt:lpstr>
      <vt:lpstr>Surviving the dystopia</vt:lpstr>
    </vt:vector>
  </TitlesOfParts>
  <Company>REA_GROUP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time</dc:title>
  <dc:creator>REA USER</dc:creator>
  <cp:lastModifiedBy>REA USER</cp:lastModifiedBy>
  <cp:revision>5</cp:revision>
  <dcterms:created xsi:type="dcterms:W3CDTF">2014-06-16T04:16:49Z</dcterms:created>
  <dcterms:modified xsi:type="dcterms:W3CDTF">2014-06-16T04:47:57Z</dcterms:modified>
</cp:coreProperties>
</file>