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E306C9-0B48-45A0-9DC6-EA9CEF6942F1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A0267C5-D304-4AFD-A536-ABB2C239B30C}">
      <dgm:prSet phldrT="[Text]"/>
      <dgm:spPr/>
      <dgm:t>
        <a:bodyPr/>
        <a:lstStyle/>
        <a:p>
          <a:r>
            <a:rPr lang="en-US" dirty="0"/>
            <a:t>Extension</a:t>
          </a:r>
        </a:p>
      </dgm:t>
    </dgm:pt>
    <dgm:pt modelId="{682D5B8D-8347-4473-911B-E43D7A618D4C}" type="parTrans" cxnId="{4EA096B5-D6A9-452F-9C22-6535E7A44917}">
      <dgm:prSet/>
      <dgm:spPr/>
      <dgm:t>
        <a:bodyPr/>
        <a:lstStyle/>
        <a:p>
          <a:endParaRPr lang="en-US"/>
        </a:p>
      </dgm:t>
    </dgm:pt>
    <dgm:pt modelId="{1F6B9BF2-CED4-4B74-AAB7-A40F9A2E601D}" type="sibTrans" cxnId="{4EA096B5-D6A9-452F-9C22-6535E7A44917}">
      <dgm:prSet/>
      <dgm:spPr/>
      <dgm:t>
        <a:bodyPr/>
        <a:lstStyle/>
        <a:p>
          <a:endParaRPr lang="en-US"/>
        </a:p>
      </dgm:t>
    </dgm:pt>
    <dgm:pt modelId="{EC749194-A240-4E6D-9982-B784F5251322}">
      <dgm:prSet phldrT="[Text]"/>
      <dgm:spPr/>
      <dgm:t>
        <a:bodyPr/>
        <a:lstStyle/>
        <a:p>
          <a:r>
            <a:rPr lang="en-US" dirty="0"/>
            <a:t>JSON-RPC</a:t>
          </a:r>
        </a:p>
      </dgm:t>
    </dgm:pt>
    <dgm:pt modelId="{B91483C2-7508-44D6-9690-92BEE17F717C}" type="parTrans" cxnId="{87D8D75F-6903-432E-9943-C1767E3D30B2}">
      <dgm:prSet/>
      <dgm:spPr/>
      <dgm:t>
        <a:bodyPr/>
        <a:lstStyle/>
        <a:p>
          <a:endParaRPr lang="en-US"/>
        </a:p>
      </dgm:t>
    </dgm:pt>
    <dgm:pt modelId="{1EA4DE37-50D1-4D8E-B918-E17AD4B069B3}" type="sibTrans" cxnId="{87D8D75F-6903-432E-9943-C1767E3D30B2}">
      <dgm:prSet/>
      <dgm:spPr/>
      <dgm:t>
        <a:bodyPr/>
        <a:lstStyle/>
        <a:p>
          <a:endParaRPr lang="en-US"/>
        </a:p>
      </dgm:t>
    </dgm:pt>
    <dgm:pt modelId="{53CCCF6D-F6D5-4BC6-BDDB-E267BEF301E0}">
      <dgm:prSet phldrT="[Text]"/>
      <dgm:spPr/>
      <dgm:t>
        <a:bodyPr/>
        <a:lstStyle/>
        <a:p>
          <a:r>
            <a:rPr lang="en-AU" b="0" dirty="0" err="1"/>
            <a:t>vscode-languageclient</a:t>
          </a:r>
          <a:endParaRPr lang="en-US" dirty="0"/>
        </a:p>
      </dgm:t>
    </dgm:pt>
    <dgm:pt modelId="{8E2B2243-FF60-480C-B449-88CFD7F0CB98}" type="parTrans" cxnId="{15897CD4-04C2-4D1C-B4D7-CDA8F890D83C}">
      <dgm:prSet/>
      <dgm:spPr/>
      <dgm:t>
        <a:bodyPr/>
        <a:lstStyle/>
        <a:p>
          <a:endParaRPr lang="en-US"/>
        </a:p>
      </dgm:t>
    </dgm:pt>
    <dgm:pt modelId="{1592AF33-6D33-40BA-8370-90B26627142F}" type="sibTrans" cxnId="{15897CD4-04C2-4D1C-B4D7-CDA8F890D83C}">
      <dgm:prSet/>
      <dgm:spPr/>
      <dgm:t>
        <a:bodyPr/>
        <a:lstStyle/>
        <a:p>
          <a:endParaRPr lang="en-US"/>
        </a:p>
      </dgm:t>
    </dgm:pt>
    <dgm:pt modelId="{88E32B03-0FDC-4526-AE1F-47393579EFFC}">
      <dgm:prSet phldrT="[Text]"/>
      <dgm:spPr/>
      <dgm:t>
        <a:bodyPr/>
        <a:lstStyle/>
        <a:p>
          <a:r>
            <a:rPr lang="en-US" dirty="0" err="1"/>
            <a:t>MSBuild</a:t>
          </a:r>
          <a:r>
            <a:rPr lang="en-US" dirty="0"/>
            <a:t> Language Server</a:t>
          </a:r>
        </a:p>
      </dgm:t>
    </dgm:pt>
    <dgm:pt modelId="{9712A530-426D-4B3D-8066-D12748F4D336}" type="parTrans" cxnId="{D7AE52C6-01AC-41C7-A672-E259C3F44147}">
      <dgm:prSet/>
      <dgm:spPr/>
      <dgm:t>
        <a:bodyPr/>
        <a:lstStyle/>
        <a:p>
          <a:endParaRPr lang="en-US"/>
        </a:p>
      </dgm:t>
    </dgm:pt>
    <dgm:pt modelId="{FFCF7267-BE04-469C-A17E-C5CA40EB5D09}" type="sibTrans" cxnId="{D7AE52C6-01AC-41C7-A672-E259C3F44147}">
      <dgm:prSet/>
      <dgm:spPr/>
      <dgm:t>
        <a:bodyPr/>
        <a:lstStyle/>
        <a:p>
          <a:endParaRPr lang="en-US"/>
        </a:p>
      </dgm:t>
    </dgm:pt>
    <dgm:pt modelId="{54CB20A0-49CD-4432-8FE4-3CAE2C90A2E8}">
      <dgm:prSet phldrT="[Text]"/>
      <dgm:spPr/>
      <dgm:t>
        <a:bodyPr/>
        <a:lstStyle/>
        <a:p>
          <a:r>
            <a:rPr lang="en-AU" b="0" dirty="0"/>
            <a:t>Language Server Protocol</a:t>
          </a:r>
          <a:endParaRPr lang="en-US" dirty="0"/>
        </a:p>
      </dgm:t>
    </dgm:pt>
    <dgm:pt modelId="{C4B4C5D8-44DC-46C3-B978-C8844113AB42}" type="parTrans" cxnId="{395718B0-E5AD-4093-AF82-C21436E441D7}">
      <dgm:prSet/>
      <dgm:spPr/>
      <dgm:t>
        <a:bodyPr/>
        <a:lstStyle/>
        <a:p>
          <a:endParaRPr lang="en-US"/>
        </a:p>
      </dgm:t>
    </dgm:pt>
    <dgm:pt modelId="{E0D9E21C-CC17-4877-BE0F-2147BB480D3D}" type="sibTrans" cxnId="{395718B0-E5AD-4093-AF82-C21436E441D7}">
      <dgm:prSet/>
      <dgm:spPr/>
      <dgm:t>
        <a:bodyPr/>
        <a:lstStyle/>
        <a:p>
          <a:endParaRPr lang="en-US"/>
        </a:p>
      </dgm:t>
    </dgm:pt>
    <dgm:pt modelId="{03B78079-2EB4-42F5-856A-20583E5BF519}">
      <dgm:prSet phldrT="[Text]"/>
      <dgm:spPr/>
      <dgm:t>
        <a:bodyPr/>
        <a:lstStyle/>
        <a:p>
          <a:r>
            <a:rPr lang="en-US" dirty="0"/>
            <a:t>VS Code (TypeScript)</a:t>
          </a:r>
        </a:p>
      </dgm:t>
    </dgm:pt>
    <dgm:pt modelId="{574CB320-6D12-437E-84E2-2516203686A7}" type="parTrans" cxnId="{5C7F50BC-D8CA-405E-BEF9-D67B94A492BD}">
      <dgm:prSet/>
      <dgm:spPr/>
      <dgm:t>
        <a:bodyPr/>
        <a:lstStyle/>
        <a:p>
          <a:endParaRPr lang="en-US"/>
        </a:p>
      </dgm:t>
    </dgm:pt>
    <dgm:pt modelId="{BEDC675D-D830-4AE7-AE4E-88865C07C018}" type="sibTrans" cxnId="{5C7F50BC-D8CA-405E-BEF9-D67B94A492BD}">
      <dgm:prSet/>
      <dgm:spPr/>
      <dgm:t>
        <a:bodyPr/>
        <a:lstStyle/>
        <a:p>
          <a:endParaRPr lang="en-US"/>
        </a:p>
      </dgm:t>
    </dgm:pt>
    <dgm:pt modelId="{E0A562C7-7E7B-4950-8183-9FEC18D9A485}">
      <dgm:prSet phldrT="[Text]"/>
      <dgm:spPr/>
      <dgm:t>
        <a:bodyPr/>
        <a:lstStyle/>
        <a:p>
          <a:r>
            <a:rPr lang="en-US" dirty="0" err="1"/>
            <a:t>vscode-jsonrpc</a:t>
          </a:r>
          <a:endParaRPr lang="en-US" dirty="0"/>
        </a:p>
      </dgm:t>
    </dgm:pt>
    <dgm:pt modelId="{BED383AE-5827-470E-AD05-1F03C4B1681E}" type="parTrans" cxnId="{78486976-7941-448F-829D-2EC8B528CA4E}">
      <dgm:prSet/>
      <dgm:spPr/>
      <dgm:t>
        <a:bodyPr/>
        <a:lstStyle/>
        <a:p>
          <a:endParaRPr lang="en-US"/>
        </a:p>
      </dgm:t>
    </dgm:pt>
    <dgm:pt modelId="{882FAFF3-58AF-4977-AFC6-C13C620C4ECD}" type="sibTrans" cxnId="{78486976-7941-448F-829D-2EC8B528CA4E}">
      <dgm:prSet/>
      <dgm:spPr/>
      <dgm:t>
        <a:bodyPr/>
        <a:lstStyle/>
        <a:p>
          <a:endParaRPr lang="en-US"/>
        </a:p>
      </dgm:t>
    </dgm:pt>
    <dgm:pt modelId="{CDA7C7FE-77B3-4674-9194-E528693A6B57}">
      <dgm:prSet phldrT="[Text]"/>
      <dgm:spPr/>
      <dgm:t>
        <a:bodyPr/>
        <a:lstStyle/>
        <a:p>
          <a:r>
            <a:rPr lang="en-US" dirty="0"/>
            <a:t>Language Server (C#)</a:t>
          </a:r>
        </a:p>
      </dgm:t>
    </dgm:pt>
    <dgm:pt modelId="{7039DF36-0E2D-44F3-B78C-B26EA90506D5}" type="parTrans" cxnId="{0903E682-13CA-4FDA-A8B2-1107752A68CE}">
      <dgm:prSet/>
      <dgm:spPr/>
      <dgm:t>
        <a:bodyPr/>
        <a:lstStyle/>
        <a:p>
          <a:endParaRPr lang="en-US"/>
        </a:p>
      </dgm:t>
    </dgm:pt>
    <dgm:pt modelId="{0BCA5AF1-272D-4A1B-8088-1307B0EE0E3E}" type="sibTrans" cxnId="{0903E682-13CA-4FDA-A8B2-1107752A68CE}">
      <dgm:prSet/>
      <dgm:spPr/>
      <dgm:t>
        <a:bodyPr/>
        <a:lstStyle/>
        <a:p>
          <a:endParaRPr lang="en-US"/>
        </a:p>
      </dgm:t>
    </dgm:pt>
    <dgm:pt modelId="{2B30A349-96C4-4224-9607-C24B68EED46D}">
      <dgm:prSet phldrT="[Text]"/>
      <dgm:spPr/>
      <dgm:t>
        <a:bodyPr/>
        <a:lstStyle/>
        <a:p>
          <a:r>
            <a:rPr lang="en-US" dirty="0"/>
            <a:t>Handlers</a:t>
          </a:r>
        </a:p>
      </dgm:t>
    </dgm:pt>
    <dgm:pt modelId="{AE76433A-BCA6-4E82-994B-58E8882EC6D8}" type="parTrans" cxnId="{E389B3EA-9ADA-4A2C-9F15-ED7A07C42066}">
      <dgm:prSet/>
      <dgm:spPr/>
      <dgm:t>
        <a:bodyPr/>
        <a:lstStyle/>
        <a:p>
          <a:endParaRPr lang="en-US"/>
        </a:p>
      </dgm:t>
    </dgm:pt>
    <dgm:pt modelId="{99A42C5F-E3C0-429E-8E1C-A0FF8DD626E3}" type="sibTrans" cxnId="{E389B3EA-9ADA-4A2C-9F15-ED7A07C42066}">
      <dgm:prSet/>
      <dgm:spPr/>
      <dgm:t>
        <a:bodyPr/>
        <a:lstStyle/>
        <a:p>
          <a:endParaRPr lang="en-US"/>
        </a:p>
      </dgm:t>
    </dgm:pt>
    <dgm:pt modelId="{38AB4F47-0A9E-4EC9-864D-D5247C1D4001}">
      <dgm:prSet phldrT="[Text]"/>
      <dgm:spPr/>
      <dgm:t>
        <a:bodyPr/>
        <a:lstStyle/>
        <a:p>
          <a:r>
            <a:rPr lang="en-US" dirty="0"/>
            <a:t>Document Sync</a:t>
          </a:r>
        </a:p>
      </dgm:t>
    </dgm:pt>
    <dgm:pt modelId="{0FA36A73-E97F-4F19-9035-7E6E2921EB59}" type="parTrans" cxnId="{BF164112-E603-4FB6-9BC9-7B595F2518E9}">
      <dgm:prSet/>
      <dgm:spPr/>
      <dgm:t>
        <a:bodyPr/>
        <a:lstStyle/>
        <a:p>
          <a:endParaRPr lang="en-US"/>
        </a:p>
      </dgm:t>
    </dgm:pt>
    <dgm:pt modelId="{314F7384-F1CC-4EC0-B69C-D48808F5DAC4}" type="sibTrans" cxnId="{BF164112-E603-4FB6-9BC9-7B595F2518E9}">
      <dgm:prSet/>
      <dgm:spPr/>
      <dgm:t>
        <a:bodyPr/>
        <a:lstStyle/>
        <a:p>
          <a:endParaRPr lang="en-US"/>
        </a:p>
      </dgm:t>
    </dgm:pt>
    <dgm:pt modelId="{0D1F660E-5819-4135-918B-159B1A9810DF}">
      <dgm:prSet phldrT="[Text]"/>
      <dgm:spPr/>
      <dgm:t>
        <a:bodyPr/>
        <a:lstStyle/>
        <a:p>
          <a:r>
            <a:rPr lang="en-US" dirty="0"/>
            <a:t>Hover</a:t>
          </a:r>
        </a:p>
      </dgm:t>
    </dgm:pt>
    <dgm:pt modelId="{AA33BC64-A9AF-4C7F-8560-E3F925A765B9}" type="parTrans" cxnId="{94C55C0F-535E-4FE7-93FE-EFE652D95702}">
      <dgm:prSet/>
      <dgm:spPr/>
      <dgm:t>
        <a:bodyPr/>
        <a:lstStyle/>
        <a:p>
          <a:endParaRPr lang="en-US"/>
        </a:p>
      </dgm:t>
    </dgm:pt>
    <dgm:pt modelId="{A7E8918B-C6F6-43EC-AEAA-05C80FF09923}" type="sibTrans" cxnId="{94C55C0F-535E-4FE7-93FE-EFE652D95702}">
      <dgm:prSet/>
      <dgm:spPr/>
      <dgm:t>
        <a:bodyPr/>
        <a:lstStyle/>
        <a:p>
          <a:endParaRPr lang="en-US"/>
        </a:p>
      </dgm:t>
    </dgm:pt>
    <dgm:pt modelId="{7CB2243B-F480-41CC-B7A4-4C974B1086B6}">
      <dgm:prSet phldrT="[Text]"/>
      <dgm:spPr/>
      <dgm:t>
        <a:bodyPr/>
        <a:lstStyle/>
        <a:p>
          <a:r>
            <a:rPr lang="en-US" dirty="0"/>
            <a:t>Completion</a:t>
          </a:r>
        </a:p>
      </dgm:t>
    </dgm:pt>
    <dgm:pt modelId="{3F80D53C-66A5-42EB-BDD5-B1130433BA03}" type="parTrans" cxnId="{AF0EFE4E-F681-4B4C-9D30-16C105F2E051}">
      <dgm:prSet/>
      <dgm:spPr/>
      <dgm:t>
        <a:bodyPr/>
        <a:lstStyle/>
        <a:p>
          <a:endParaRPr lang="en-US"/>
        </a:p>
      </dgm:t>
    </dgm:pt>
    <dgm:pt modelId="{82784760-5D04-4017-B538-6DC1EFE659BE}" type="sibTrans" cxnId="{AF0EFE4E-F681-4B4C-9D30-16C105F2E051}">
      <dgm:prSet/>
      <dgm:spPr/>
      <dgm:t>
        <a:bodyPr/>
        <a:lstStyle/>
        <a:p>
          <a:endParaRPr lang="en-US"/>
        </a:p>
      </dgm:t>
    </dgm:pt>
    <dgm:pt modelId="{C60AB4C9-7F8A-4F55-A835-A9A3B4170549}">
      <dgm:prSet phldrT="[Text]"/>
      <dgm:spPr/>
      <dgm:t>
        <a:bodyPr/>
        <a:lstStyle/>
        <a:p>
          <a:r>
            <a:rPr lang="en-US" dirty="0"/>
            <a:t>…</a:t>
          </a:r>
        </a:p>
      </dgm:t>
    </dgm:pt>
    <dgm:pt modelId="{3260826B-8A1A-4D73-B5D6-1226AF004EF0}" type="parTrans" cxnId="{4A7B4144-A8E0-438B-B267-3FB42BB7755E}">
      <dgm:prSet/>
      <dgm:spPr/>
      <dgm:t>
        <a:bodyPr/>
        <a:lstStyle/>
        <a:p>
          <a:endParaRPr lang="en-US"/>
        </a:p>
      </dgm:t>
    </dgm:pt>
    <dgm:pt modelId="{47616BB5-CA14-414A-96A0-C33D09DF4578}" type="sibTrans" cxnId="{4A7B4144-A8E0-438B-B267-3FB42BB7755E}">
      <dgm:prSet/>
      <dgm:spPr/>
      <dgm:t>
        <a:bodyPr/>
        <a:lstStyle/>
        <a:p>
          <a:endParaRPr lang="en-US"/>
        </a:p>
      </dgm:t>
    </dgm:pt>
    <dgm:pt modelId="{8C61AA87-7B92-4C33-A9E7-89E84B592865}" type="pres">
      <dgm:prSet presAssocID="{08E306C9-0B48-45A0-9DC6-EA9CEF6942F1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E7F7AB6-74CD-4DAA-9C3A-90C8DC8FC524}" type="pres">
      <dgm:prSet presAssocID="{08E306C9-0B48-45A0-9DC6-EA9CEF6942F1}" presName="hierFlow" presStyleCnt="0"/>
      <dgm:spPr/>
    </dgm:pt>
    <dgm:pt modelId="{7D96CEE1-6054-40EF-91AF-2887E184D1C7}" type="pres">
      <dgm:prSet presAssocID="{08E306C9-0B48-45A0-9DC6-EA9CEF6942F1}" presName="firstBuf" presStyleCnt="0"/>
      <dgm:spPr/>
    </dgm:pt>
    <dgm:pt modelId="{6F7204FF-6EF7-439B-B397-6BDBFE18E34D}" type="pres">
      <dgm:prSet presAssocID="{08E306C9-0B48-45A0-9DC6-EA9CEF6942F1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1B177E25-0B5B-43D5-90B4-B9B4CA943992}" type="pres">
      <dgm:prSet presAssocID="{DA0267C5-D304-4AFD-A536-ABB2C239B30C}" presName="Name14" presStyleCnt="0"/>
      <dgm:spPr/>
    </dgm:pt>
    <dgm:pt modelId="{836C6B61-2D72-4142-93A8-FE7FA8550B81}" type="pres">
      <dgm:prSet presAssocID="{DA0267C5-D304-4AFD-A536-ABB2C239B30C}" presName="level1Shape" presStyleLbl="node0" presStyleIdx="0" presStyleCnt="1">
        <dgm:presLayoutVars>
          <dgm:chPref val="3"/>
        </dgm:presLayoutVars>
      </dgm:prSet>
      <dgm:spPr/>
    </dgm:pt>
    <dgm:pt modelId="{EB8A0901-5043-48DE-A989-B0FC52F31532}" type="pres">
      <dgm:prSet presAssocID="{DA0267C5-D304-4AFD-A536-ABB2C239B30C}" presName="hierChild2" presStyleCnt="0"/>
      <dgm:spPr/>
    </dgm:pt>
    <dgm:pt modelId="{92AB696B-1310-4C8A-8703-872860E593C1}" type="pres">
      <dgm:prSet presAssocID="{C4B4C5D8-44DC-46C3-B978-C8844113AB42}" presName="Name19" presStyleLbl="parChTrans1D2" presStyleIdx="0" presStyleCnt="1"/>
      <dgm:spPr/>
    </dgm:pt>
    <dgm:pt modelId="{2251BF00-BD7B-4FB0-A73F-8D7580E7D7B4}" type="pres">
      <dgm:prSet presAssocID="{54CB20A0-49CD-4432-8FE4-3CAE2C90A2E8}" presName="Name21" presStyleCnt="0"/>
      <dgm:spPr/>
    </dgm:pt>
    <dgm:pt modelId="{DA4C6B27-513A-499E-A82E-F79ED30A79F0}" type="pres">
      <dgm:prSet presAssocID="{54CB20A0-49CD-4432-8FE4-3CAE2C90A2E8}" presName="level2Shape" presStyleLbl="node2" presStyleIdx="0" presStyleCnt="1"/>
      <dgm:spPr/>
    </dgm:pt>
    <dgm:pt modelId="{1DFB7886-DDA9-4692-9F8B-3F2AA6779C23}" type="pres">
      <dgm:prSet presAssocID="{54CB20A0-49CD-4432-8FE4-3CAE2C90A2E8}" presName="hierChild3" presStyleCnt="0"/>
      <dgm:spPr/>
    </dgm:pt>
    <dgm:pt modelId="{254955AE-1F14-4179-92A4-6F322C649D73}" type="pres">
      <dgm:prSet presAssocID="{B91483C2-7508-44D6-9690-92BEE17F717C}" presName="Name19" presStyleLbl="parChTrans1D3" presStyleIdx="0" presStyleCnt="1"/>
      <dgm:spPr/>
    </dgm:pt>
    <dgm:pt modelId="{646D31CF-3286-4DAE-9560-C32034770F56}" type="pres">
      <dgm:prSet presAssocID="{EC749194-A240-4E6D-9982-B784F5251322}" presName="Name21" presStyleCnt="0"/>
      <dgm:spPr/>
    </dgm:pt>
    <dgm:pt modelId="{18ADEE07-C80E-43BF-BB53-9BE6C9551D09}" type="pres">
      <dgm:prSet presAssocID="{EC749194-A240-4E6D-9982-B784F5251322}" presName="level2Shape" presStyleLbl="node3" presStyleIdx="0" presStyleCnt="1"/>
      <dgm:spPr/>
    </dgm:pt>
    <dgm:pt modelId="{19F8FA13-71DC-4DAE-BE8E-5A750F2A6FC9}" type="pres">
      <dgm:prSet presAssocID="{EC749194-A240-4E6D-9982-B784F5251322}" presName="hierChild3" presStyleCnt="0"/>
      <dgm:spPr/>
    </dgm:pt>
    <dgm:pt modelId="{730E28AD-D616-4E45-AC5A-6C44BBD7427C}" type="pres">
      <dgm:prSet presAssocID="{7039DF36-0E2D-44F3-B78C-B26EA90506D5}" presName="Name19" presStyleLbl="parChTrans1D4" presStyleIdx="0" presStyleCnt="5"/>
      <dgm:spPr/>
    </dgm:pt>
    <dgm:pt modelId="{7D8DE992-4298-47B8-BDDA-32F3E1123042}" type="pres">
      <dgm:prSet presAssocID="{CDA7C7FE-77B3-4674-9194-E528693A6B57}" presName="Name21" presStyleCnt="0"/>
      <dgm:spPr/>
    </dgm:pt>
    <dgm:pt modelId="{CDC8A968-6E60-4C18-B723-BB150ADA9BF2}" type="pres">
      <dgm:prSet presAssocID="{CDA7C7FE-77B3-4674-9194-E528693A6B57}" presName="level2Shape" presStyleLbl="node4" presStyleIdx="0" presStyleCnt="5"/>
      <dgm:spPr/>
    </dgm:pt>
    <dgm:pt modelId="{69E2436E-2ACC-49A4-B019-D031680445BD}" type="pres">
      <dgm:prSet presAssocID="{CDA7C7FE-77B3-4674-9194-E528693A6B57}" presName="hierChild3" presStyleCnt="0"/>
      <dgm:spPr/>
    </dgm:pt>
    <dgm:pt modelId="{7BD30430-8A02-436B-8017-D6B74B1AD0EE}" type="pres">
      <dgm:prSet presAssocID="{0FA36A73-E97F-4F19-9035-7E6E2921EB59}" presName="Name19" presStyleLbl="parChTrans1D4" presStyleIdx="1" presStyleCnt="5"/>
      <dgm:spPr/>
    </dgm:pt>
    <dgm:pt modelId="{BC05EBEE-7555-435C-B43D-6BA7CFBBE318}" type="pres">
      <dgm:prSet presAssocID="{38AB4F47-0A9E-4EC9-864D-D5247C1D4001}" presName="Name21" presStyleCnt="0"/>
      <dgm:spPr/>
    </dgm:pt>
    <dgm:pt modelId="{466447CB-62CD-47FD-B688-AF59FD58C8F8}" type="pres">
      <dgm:prSet presAssocID="{38AB4F47-0A9E-4EC9-864D-D5247C1D4001}" presName="level2Shape" presStyleLbl="node4" presStyleIdx="1" presStyleCnt="5"/>
      <dgm:spPr/>
    </dgm:pt>
    <dgm:pt modelId="{600E0185-D2B7-4947-A478-92D8F4B70997}" type="pres">
      <dgm:prSet presAssocID="{38AB4F47-0A9E-4EC9-864D-D5247C1D4001}" presName="hierChild3" presStyleCnt="0"/>
      <dgm:spPr/>
    </dgm:pt>
    <dgm:pt modelId="{B3D42270-FC43-4FC0-A054-8B871C37600D}" type="pres">
      <dgm:prSet presAssocID="{AA33BC64-A9AF-4C7F-8560-E3F925A765B9}" presName="Name19" presStyleLbl="parChTrans1D4" presStyleIdx="2" presStyleCnt="5"/>
      <dgm:spPr/>
    </dgm:pt>
    <dgm:pt modelId="{823C58F7-77A3-4DB7-A6AE-C6B56D0EEDFA}" type="pres">
      <dgm:prSet presAssocID="{0D1F660E-5819-4135-918B-159B1A9810DF}" presName="Name21" presStyleCnt="0"/>
      <dgm:spPr/>
    </dgm:pt>
    <dgm:pt modelId="{36DD8E01-6C24-4F94-85D6-FDD3D623864B}" type="pres">
      <dgm:prSet presAssocID="{0D1F660E-5819-4135-918B-159B1A9810DF}" presName="level2Shape" presStyleLbl="node4" presStyleIdx="2" presStyleCnt="5"/>
      <dgm:spPr/>
    </dgm:pt>
    <dgm:pt modelId="{5C673AAF-1E46-482C-B51E-FE3C8D8AB388}" type="pres">
      <dgm:prSet presAssocID="{0D1F660E-5819-4135-918B-159B1A9810DF}" presName="hierChild3" presStyleCnt="0"/>
      <dgm:spPr/>
    </dgm:pt>
    <dgm:pt modelId="{154757EE-D667-460D-9F9C-807278595097}" type="pres">
      <dgm:prSet presAssocID="{3F80D53C-66A5-42EB-BDD5-B1130433BA03}" presName="Name19" presStyleLbl="parChTrans1D4" presStyleIdx="3" presStyleCnt="5"/>
      <dgm:spPr/>
    </dgm:pt>
    <dgm:pt modelId="{61D7FD4A-F29D-4A85-8F3B-02793B274177}" type="pres">
      <dgm:prSet presAssocID="{7CB2243B-F480-41CC-B7A4-4C974B1086B6}" presName="Name21" presStyleCnt="0"/>
      <dgm:spPr/>
    </dgm:pt>
    <dgm:pt modelId="{F128AE98-B955-4946-BB28-3C010BB25BCA}" type="pres">
      <dgm:prSet presAssocID="{7CB2243B-F480-41CC-B7A4-4C974B1086B6}" presName="level2Shape" presStyleLbl="node4" presStyleIdx="3" presStyleCnt="5"/>
      <dgm:spPr/>
    </dgm:pt>
    <dgm:pt modelId="{2DA2FF95-8C7A-4AB7-99A2-2A27C83A450C}" type="pres">
      <dgm:prSet presAssocID="{7CB2243B-F480-41CC-B7A4-4C974B1086B6}" presName="hierChild3" presStyleCnt="0"/>
      <dgm:spPr/>
    </dgm:pt>
    <dgm:pt modelId="{1863D24F-1E7B-48F5-9368-510B7EE126C3}" type="pres">
      <dgm:prSet presAssocID="{3260826B-8A1A-4D73-B5D6-1226AF004EF0}" presName="Name19" presStyleLbl="parChTrans1D4" presStyleIdx="4" presStyleCnt="5"/>
      <dgm:spPr/>
    </dgm:pt>
    <dgm:pt modelId="{A3C42CE0-5575-43A4-9B20-2A4B77343C14}" type="pres">
      <dgm:prSet presAssocID="{C60AB4C9-7F8A-4F55-A835-A9A3B4170549}" presName="Name21" presStyleCnt="0"/>
      <dgm:spPr/>
    </dgm:pt>
    <dgm:pt modelId="{64E1B16A-B5A7-45A1-9409-659B9CA48988}" type="pres">
      <dgm:prSet presAssocID="{C60AB4C9-7F8A-4F55-A835-A9A3B4170549}" presName="level2Shape" presStyleLbl="node4" presStyleIdx="4" presStyleCnt="5"/>
      <dgm:spPr/>
    </dgm:pt>
    <dgm:pt modelId="{1973D8F6-68AD-4203-8D7B-BB605AA0AE0C}" type="pres">
      <dgm:prSet presAssocID="{C60AB4C9-7F8A-4F55-A835-A9A3B4170549}" presName="hierChild3" presStyleCnt="0"/>
      <dgm:spPr/>
    </dgm:pt>
    <dgm:pt modelId="{E5F7B587-9A3F-4285-B647-F583250C0FE1}" type="pres">
      <dgm:prSet presAssocID="{08E306C9-0B48-45A0-9DC6-EA9CEF6942F1}" presName="bgShapesFlow" presStyleCnt="0"/>
      <dgm:spPr/>
    </dgm:pt>
    <dgm:pt modelId="{2709725E-9213-4ED1-908B-659025C1AFC1}" type="pres">
      <dgm:prSet presAssocID="{03B78079-2EB4-42F5-856A-20583E5BF519}" presName="rectComp" presStyleCnt="0"/>
      <dgm:spPr/>
    </dgm:pt>
    <dgm:pt modelId="{F90DE75E-14FF-4028-BC1B-B5081978D994}" type="pres">
      <dgm:prSet presAssocID="{03B78079-2EB4-42F5-856A-20583E5BF519}" presName="bgRect" presStyleLbl="bgShp" presStyleIdx="0" presStyleCnt="5"/>
      <dgm:spPr/>
    </dgm:pt>
    <dgm:pt modelId="{6A420BD4-78FB-44E0-8F8E-5E0AFF85C0DD}" type="pres">
      <dgm:prSet presAssocID="{03B78079-2EB4-42F5-856A-20583E5BF519}" presName="bgRectTx" presStyleLbl="bgShp" presStyleIdx="0" presStyleCnt="5">
        <dgm:presLayoutVars>
          <dgm:bulletEnabled val="1"/>
        </dgm:presLayoutVars>
      </dgm:prSet>
      <dgm:spPr/>
    </dgm:pt>
    <dgm:pt modelId="{D0A79966-2825-45CE-A591-0F0EACD160C5}" type="pres">
      <dgm:prSet presAssocID="{03B78079-2EB4-42F5-856A-20583E5BF519}" presName="spComp" presStyleCnt="0"/>
      <dgm:spPr/>
    </dgm:pt>
    <dgm:pt modelId="{A34EB75A-F2A7-42D6-9D9A-7D5EFB99195D}" type="pres">
      <dgm:prSet presAssocID="{03B78079-2EB4-42F5-856A-20583E5BF519}" presName="vSp" presStyleCnt="0"/>
      <dgm:spPr/>
    </dgm:pt>
    <dgm:pt modelId="{08F08C2F-B226-47E2-8F94-044D9CC59EA0}" type="pres">
      <dgm:prSet presAssocID="{53CCCF6D-F6D5-4BC6-BDDB-E267BEF301E0}" presName="rectComp" presStyleCnt="0"/>
      <dgm:spPr/>
    </dgm:pt>
    <dgm:pt modelId="{BA3F703C-CE36-409D-9583-D82CE014D4D1}" type="pres">
      <dgm:prSet presAssocID="{53CCCF6D-F6D5-4BC6-BDDB-E267BEF301E0}" presName="bgRect" presStyleLbl="bgShp" presStyleIdx="1" presStyleCnt="5"/>
      <dgm:spPr/>
    </dgm:pt>
    <dgm:pt modelId="{40962521-97EE-47D2-9982-8E1B57919430}" type="pres">
      <dgm:prSet presAssocID="{53CCCF6D-F6D5-4BC6-BDDB-E267BEF301E0}" presName="bgRectTx" presStyleLbl="bgShp" presStyleIdx="1" presStyleCnt="5">
        <dgm:presLayoutVars>
          <dgm:bulletEnabled val="1"/>
        </dgm:presLayoutVars>
      </dgm:prSet>
      <dgm:spPr/>
    </dgm:pt>
    <dgm:pt modelId="{DE28EB84-1C07-43EC-9CD4-588577FDBD79}" type="pres">
      <dgm:prSet presAssocID="{53CCCF6D-F6D5-4BC6-BDDB-E267BEF301E0}" presName="spComp" presStyleCnt="0"/>
      <dgm:spPr/>
    </dgm:pt>
    <dgm:pt modelId="{71099CE8-1720-4D29-BBE0-EDE377E1918F}" type="pres">
      <dgm:prSet presAssocID="{53CCCF6D-F6D5-4BC6-BDDB-E267BEF301E0}" presName="vSp" presStyleCnt="0"/>
      <dgm:spPr/>
    </dgm:pt>
    <dgm:pt modelId="{914646C4-C2F3-480B-A328-669178452144}" type="pres">
      <dgm:prSet presAssocID="{E0A562C7-7E7B-4950-8183-9FEC18D9A485}" presName="rectComp" presStyleCnt="0"/>
      <dgm:spPr/>
    </dgm:pt>
    <dgm:pt modelId="{3535ABF2-54D1-4DE7-B43B-1AE7C3B70C4B}" type="pres">
      <dgm:prSet presAssocID="{E0A562C7-7E7B-4950-8183-9FEC18D9A485}" presName="bgRect" presStyleLbl="bgShp" presStyleIdx="2" presStyleCnt="5"/>
      <dgm:spPr/>
    </dgm:pt>
    <dgm:pt modelId="{DE92FEAC-5FA3-48EC-8DFC-D26890165CDD}" type="pres">
      <dgm:prSet presAssocID="{E0A562C7-7E7B-4950-8183-9FEC18D9A485}" presName="bgRectTx" presStyleLbl="bgShp" presStyleIdx="2" presStyleCnt="5">
        <dgm:presLayoutVars>
          <dgm:bulletEnabled val="1"/>
        </dgm:presLayoutVars>
      </dgm:prSet>
      <dgm:spPr/>
    </dgm:pt>
    <dgm:pt modelId="{FB6089D8-516A-4C29-9C69-EB05084871E9}" type="pres">
      <dgm:prSet presAssocID="{E0A562C7-7E7B-4950-8183-9FEC18D9A485}" presName="spComp" presStyleCnt="0"/>
      <dgm:spPr/>
    </dgm:pt>
    <dgm:pt modelId="{3D86FD3E-6EFD-4302-9E74-D57023F81B93}" type="pres">
      <dgm:prSet presAssocID="{E0A562C7-7E7B-4950-8183-9FEC18D9A485}" presName="vSp" presStyleCnt="0"/>
      <dgm:spPr/>
    </dgm:pt>
    <dgm:pt modelId="{F1CC181D-7A06-4FC6-A737-88154310112B}" type="pres">
      <dgm:prSet presAssocID="{88E32B03-0FDC-4526-AE1F-47393579EFFC}" presName="rectComp" presStyleCnt="0"/>
      <dgm:spPr/>
    </dgm:pt>
    <dgm:pt modelId="{DD1AE7D6-8EB1-432C-A383-BC9AF710844E}" type="pres">
      <dgm:prSet presAssocID="{88E32B03-0FDC-4526-AE1F-47393579EFFC}" presName="bgRect" presStyleLbl="bgShp" presStyleIdx="3" presStyleCnt="5"/>
      <dgm:spPr/>
    </dgm:pt>
    <dgm:pt modelId="{A0660484-0930-4D6C-B48B-D51C5C2B8BC9}" type="pres">
      <dgm:prSet presAssocID="{88E32B03-0FDC-4526-AE1F-47393579EFFC}" presName="bgRectTx" presStyleLbl="bgShp" presStyleIdx="3" presStyleCnt="5">
        <dgm:presLayoutVars>
          <dgm:bulletEnabled val="1"/>
        </dgm:presLayoutVars>
      </dgm:prSet>
      <dgm:spPr/>
    </dgm:pt>
    <dgm:pt modelId="{D198FD66-A65F-4FFB-A4CB-8B03899A02F6}" type="pres">
      <dgm:prSet presAssocID="{88E32B03-0FDC-4526-AE1F-47393579EFFC}" presName="spComp" presStyleCnt="0"/>
      <dgm:spPr/>
    </dgm:pt>
    <dgm:pt modelId="{823BD860-92AB-4B56-9767-159DE7E9A78C}" type="pres">
      <dgm:prSet presAssocID="{88E32B03-0FDC-4526-AE1F-47393579EFFC}" presName="vSp" presStyleCnt="0"/>
      <dgm:spPr/>
    </dgm:pt>
    <dgm:pt modelId="{3F6323BE-A2BC-4212-BA61-61F4EFA89C4E}" type="pres">
      <dgm:prSet presAssocID="{2B30A349-96C4-4224-9607-C24B68EED46D}" presName="rectComp" presStyleCnt="0"/>
      <dgm:spPr/>
    </dgm:pt>
    <dgm:pt modelId="{5BB4FA2B-E274-4420-84C3-2A2F6657D41C}" type="pres">
      <dgm:prSet presAssocID="{2B30A349-96C4-4224-9607-C24B68EED46D}" presName="bgRect" presStyleLbl="bgShp" presStyleIdx="4" presStyleCnt="5"/>
      <dgm:spPr/>
    </dgm:pt>
    <dgm:pt modelId="{66C2EB59-1BA8-4C7A-B73D-8A552B0F8BF5}" type="pres">
      <dgm:prSet presAssocID="{2B30A349-96C4-4224-9607-C24B68EED46D}" presName="bgRectTx" presStyleLbl="bgShp" presStyleIdx="4" presStyleCnt="5">
        <dgm:presLayoutVars>
          <dgm:bulletEnabled val="1"/>
        </dgm:presLayoutVars>
      </dgm:prSet>
      <dgm:spPr/>
    </dgm:pt>
  </dgm:ptLst>
  <dgm:cxnLst>
    <dgm:cxn modelId="{21FEEC00-849F-4BAF-8373-8B9748567168}" type="presOf" srcId="{C4B4C5D8-44DC-46C3-B978-C8844113AB42}" destId="{92AB696B-1310-4C8A-8703-872860E593C1}" srcOrd="0" destOrd="0" presId="urn:microsoft.com/office/officeart/2005/8/layout/hierarchy6"/>
    <dgm:cxn modelId="{9574EB03-4ED8-413D-AB1D-1F467F846BF4}" type="presOf" srcId="{AA33BC64-A9AF-4C7F-8560-E3F925A765B9}" destId="{B3D42270-FC43-4FC0-A054-8B871C37600D}" srcOrd="0" destOrd="0" presId="urn:microsoft.com/office/officeart/2005/8/layout/hierarchy6"/>
    <dgm:cxn modelId="{678B0B05-8637-4C5D-8F92-464BD2A65325}" type="presOf" srcId="{0FA36A73-E97F-4F19-9035-7E6E2921EB59}" destId="{7BD30430-8A02-436B-8017-D6B74B1AD0EE}" srcOrd="0" destOrd="0" presId="urn:microsoft.com/office/officeart/2005/8/layout/hierarchy6"/>
    <dgm:cxn modelId="{7ACA1408-8A21-400C-B401-42FD56BF30AB}" type="presOf" srcId="{88E32B03-0FDC-4526-AE1F-47393579EFFC}" destId="{A0660484-0930-4D6C-B48B-D51C5C2B8BC9}" srcOrd="1" destOrd="0" presId="urn:microsoft.com/office/officeart/2005/8/layout/hierarchy6"/>
    <dgm:cxn modelId="{94C55C0F-535E-4FE7-93FE-EFE652D95702}" srcId="{CDA7C7FE-77B3-4674-9194-E528693A6B57}" destId="{0D1F660E-5819-4135-918B-159B1A9810DF}" srcOrd="1" destOrd="0" parTransId="{AA33BC64-A9AF-4C7F-8560-E3F925A765B9}" sibTransId="{A7E8918B-C6F6-43EC-AEAA-05C80FF09923}"/>
    <dgm:cxn modelId="{BF164112-E603-4FB6-9BC9-7B595F2518E9}" srcId="{CDA7C7FE-77B3-4674-9194-E528693A6B57}" destId="{38AB4F47-0A9E-4EC9-864D-D5247C1D4001}" srcOrd="0" destOrd="0" parTransId="{0FA36A73-E97F-4F19-9035-7E6E2921EB59}" sibTransId="{314F7384-F1CC-4EC0-B69C-D48808F5DAC4}"/>
    <dgm:cxn modelId="{80159226-409A-403A-8701-02F095AB21AC}" type="presOf" srcId="{0D1F660E-5819-4135-918B-159B1A9810DF}" destId="{36DD8E01-6C24-4F94-85D6-FDD3D623864B}" srcOrd="0" destOrd="0" presId="urn:microsoft.com/office/officeart/2005/8/layout/hierarchy6"/>
    <dgm:cxn modelId="{A783C92B-D87D-48A7-952C-BCC20FECBC8F}" type="presOf" srcId="{EC749194-A240-4E6D-9982-B784F5251322}" destId="{18ADEE07-C80E-43BF-BB53-9BE6C9551D09}" srcOrd="0" destOrd="0" presId="urn:microsoft.com/office/officeart/2005/8/layout/hierarchy6"/>
    <dgm:cxn modelId="{87D8D75F-6903-432E-9943-C1767E3D30B2}" srcId="{54CB20A0-49CD-4432-8FE4-3CAE2C90A2E8}" destId="{EC749194-A240-4E6D-9982-B784F5251322}" srcOrd="0" destOrd="0" parTransId="{B91483C2-7508-44D6-9690-92BEE17F717C}" sibTransId="{1EA4DE37-50D1-4D8E-B918-E17AD4B069B3}"/>
    <dgm:cxn modelId="{93B42443-C564-4051-A769-5EF899896E8B}" type="presOf" srcId="{54CB20A0-49CD-4432-8FE4-3CAE2C90A2E8}" destId="{DA4C6B27-513A-499E-A82E-F79ED30A79F0}" srcOrd="0" destOrd="0" presId="urn:microsoft.com/office/officeart/2005/8/layout/hierarchy6"/>
    <dgm:cxn modelId="{4A7B4144-A8E0-438B-B267-3FB42BB7755E}" srcId="{CDA7C7FE-77B3-4674-9194-E528693A6B57}" destId="{C60AB4C9-7F8A-4F55-A835-A9A3B4170549}" srcOrd="3" destOrd="0" parTransId="{3260826B-8A1A-4D73-B5D6-1226AF004EF0}" sibTransId="{47616BB5-CA14-414A-96A0-C33D09DF4578}"/>
    <dgm:cxn modelId="{127EED48-B327-4E77-B0F7-60E517E48BD7}" type="presOf" srcId="{7039DF36-0E2D-44F3-B78C-B26EA90506D5}" destId="{730E28AD-D616-4E45-AC5A-6C44BBD7427C}" srcOrd="0" destOrd="0" presId="urn:microsoft.com/office/officeart/2005/8/layout/hierarchy6"/>
    <dgm:cxn modelId="{FE3CD74B-36E7-4176-B5F5-22D29B7028B3}" type="presOf" srcId="{E0A562C7-7E7B-4950-8183-9FEC18D9A485}" destId="{DE92FEAC-5FA3-48EC-8DFC-D26890165CDD}" srcOrd="1" destOrd="0" presId="urn:microsoft.com/office/officeart/2005/8/layout/hierarchy6"/>
    <dgm:cxn modelId="{AF0EFE4E-F681-4B4C-9D30-16C105F2E051}" srcId="{CDA7C7FE-77B3-4674-9194-E528693A6B57}" destId="{7CB2243B-F480-41CC-B7A4-4C974B1086B6}" srcOrd="2" destOrd="0" parTransId="{3F80D53C-66A5-42EB-BDD5-B1130433BA03}" sibTransId="{82784760-5D04-4017-B538-6DC1EFE659BE}"/>
    <dgm:cxn modelId="{78486976-7941-448F-829D-2EC8B528CA4E}" srcId="{08E306C9-0B48-45A0-9DC6-EA9CEF6942F1}" destId="{E0A562C7-7E7B-4950-8183-9FEC18D9A485}" srcOrd="3" destOrd="0" parTransId="{BED383AE-5827-470E-AD05-1F03C4B1681E}" sibTransId="{882FAFF3-58AF-4977-AFC6-C13C620C4ECD}"/>
    <dgm:cxn modelId="{72128058-BB81-46DA-AAAC-112AFBCA48EA}" type="presOf" srcId="{CDA7C7FE-77B3-4674-9194-E528693A6B57}" destId="{CDC8A968-6E60-4C18-B723-BB150ADA9BF2}" srcOrd="0" destOrd="0" presId="urn:microsoft.com/office/officeart/2005/8/layout/hierarchy6"/>
    <dgm:cxn modelId="{0903E682-13CA-4FDA-A8B2-1107752A68CE}" srcId="{EC749194-A240-4E6D-9982-B784F5251322}" destId="{CDA7C7FE-77B3-4674-9194-E528693A6B57}" srcOrd="0" destOrd="0" parTransId="{7039DF36-0E2D-44F3-B78C-B26EA90506D5}" sibTransId="{0BCA5AF1-272D-4A1B-8088-1307B0EE0E3E}"/>
    <dgm:cxn modelId="{5CAF0E8D-BAB6-41F1-9F09-B35665D287CE}" type="presOf" srcId="{E0A562C7-7E7B-4950-8183-9FEC18D9A485}" destId="{3535ABF2-54D1-4DE7-B43B-1AE7C3B70C4B}" srcOrd="0" destOrd="0" presId="urn:microsoft.com/office/officeart/2005/8/layout/hierarchy6"/>
    <dgm:cxn modelId="{591C348F-EABB-4445-B031-726BD964F42C}" type="presOf" srcId="{2B30A349-96C4-4224-9607-C24B68EED46D}" destId="{66C2EB59-1BA8-4C7A-B73D-8A552B0F8BF5}" srcOrd="1" destOrd="0" presId="urn:microsoft.com/office/officeart/2005/8/layout/hierarchy6"/>
    <dgm:cxn modelId="{CA67AD8F-A686-468E-960B-F03061FED83E}" type="presOf" srcId="{53CCCF6D-F6D5-4BC6-BDDB-E267BEF301E0}" destId="{BA3F703C-CE36-409D-9583-D82CE014D4D1}" srcOrd="0" destOrd="0" presId="urn:microsoft.com/office/officeart/2005/8/layout/hierarchy6"/>
    <dgm:cxn modelId="{FCD620A2-18A4-44F5-8F48-9469A51E9565}" type="presOf" srcId="{C60AB4C9-7F8A-4F55-A835-A9A3B4170549}" destId="{64E1B16A-B5A7-45A1-9409-659B9CA48988}" srcOrd="0" destOrd="0" presId="urn:microsoft.com/office/officeart/2005/8/layout/hierarchy6"/>
    <dgm:cxn modelId="{9FCB4BA8-9C42-40BE-A7EF-79D7D50E216A}" type="presOf" srcId="{3F80D53C-66A5-42EB-BDD5-B1130433BA03}" destId="{154757EE-D667-460D-9F9C-807278595097}" srcOrd="0" destOrd="0" presId="urn:microsoft.com/office/officeart/2005/8/layout/hierarchy6"/>
    <dgm:cxn modelId="{395718B0-E5AD-4093-AF82-C21436E441D7}" srcId="{DA0267C5-D304-4AFD-A536-ABB2C239B30C}" destId="{54CB20A0-49CD-4432-8FE4-3CAE2C90A2E8}" srcOrd="0" destOrd="0" parTransId="{C4B4C5D8-44DC-46C3-B978-C8844113AB42}" sibTransId="{E0D9E21C-CC17-4877-BE0F-2147BB480D3D}"/>
    <dgm:cxn modelId="{4EA096B5-D6A9-452F-9C22-6535E7A44917}" srcId="{08E306C9-0B48-45A0-9DC6-EA9CEF6942F1}" destId="{DA0267C5-D304-4AFD-A536-ABB2C239B30C}" srcOrd="0" destOrd="0" parTransId="{682D5B8D-8347-4473-911B-E43D7A618D4C}" sibTransId="{1F6B9BF2-CED4-4B74-AAB7-A40F9A2E601D}"/>
    <dgm:cxn modelId="{01F142B8-89FE-47E6-825A-8F37831AF336}" type="presOf" srcId="{03B78079-2EB4-42F5-856A-20583E5BF519}" destId="{F90DE75E-14FF-4028-BC1B-B5081978D994}" srcOrd="0" destOrd="0" presId="urn:microsoft.com/office/officeart/2005/8/layout/hierarchy6"/>
    <dgm:cxn modelId="{1EF108B9-21A9-451E-8247-9EAFCC6D59CB}" type="presOf" srcId="{B91483C2-7508-44D6-9690-92BEE17F717C}" destId="{254955AE-1F14-4179-92A4-6F322C649D73}" srcOrd="0" destOrd="0" presId="urn:microsoft.com/office/officeart/2005/8/layout/hierarchy6"/>
    <dgm:cxn modelId="{5C7F50BC-D8CA-405E-BEF9-D67B94A492BD}" srcId="{08E306C9-0B48-45A0-9DC6-EA9CEF6942F1}" destId="{03B78079-2EB4-42F5-856A-20583E5BF519}" srcOrd="1" destOrd="0" parTransId="{574CB320-6D12-437E-84E2-2516203686A7}" sibTransId="{BEDC675D-D830-4AE7-AE4E-88865C07C018}"/>
    <dgm:cxn modelId="{3401EBC1-E47D-4C46-9429-77CB2C1E3E9F}" type="presOf" srcId="{03B78079-2EB4-42F5-856A-20583E5BF519}" destId="{6A420BD4-78FB-44E0-8F8E-5E0AFF85C0DD}" srcOrd="1" destOrd="0" presId="urn:microsoft.com/office/officeart/2005/8/layout/hierarchy6"/>
    <dgm:cxn modelId="{D7AE52C6-01AC-41C7-A672-E259C3F44147}" srcId="{08E306C9-0B48-45A0-9DC6-EA9CEF6942F1}" destId="{88E32B03-0FDC-4526-AE1F-47393579EFFC}" srcOrd="4" destOrd="0" parTransId="{9712A530-426D-4B3D-8066-D12748F4D336}" sibTransId="{FFCF7267-BE04-469C-A17E-C5CA40EB5D09}"/>
    <dgm:cxn modelId="{99366BD0-0939-4D48-82E3-B328C10C2E54}" type="presOf" srcId="{38AB4F47-0A9E-4EC9-864D-D5247C1D4001}" destId="{466447CB-62CD-47FD-B688-AF59FD58C8F8}" srcOrd="0" destOrd="0" presId="urn:microsoft.com/office/officeart/2005/8/layout/hierarchy6"/>
    <dgm:cxn modelId="{15897CD4-04C2-4D1C-B4D7-CDA8F890D83C}" srcId="{08E306C9-0B48-45A0-9DC6-EA9CEF6942F1}" destId="{53CCCF6D-F6D5-4BC6-BDDB-E267BEF301E0}" srcOrd="2" destOrd="0" parTransId="{8E2B2243-FF60-480C-B449-88CFD7F0CB98}" sibTransId="{1592AF33-6D33-40BA-8370-90B26627142F}"/>
    <dgm:cxn modelId="{CF484DD6-C10F-4D11-B218-E5F420A5D4A4}" type="presOf" srcId="{53CCCF6D-F6D5-4BC6-BDDB-E267BEF301E0}" destId="{40962521-97EE-47D2-9982-8E1B57919430}" srcOrd="1" destOrd="0" presId="urn:microsoft.com/office/officeart/2005/8/layout/hierarchy6"/>
    <dgm:cxn modelId="{FF209AD6-06F0-437A-8CC4-33845169362E}" type="presOf" srcId="{88E32B03-0FDC-4526-AE1F-47393579EFFC}" destId="{DD1AE7D6-8EB1-432C-A383-BC9AF710844E}" srcOrd="0" destOrd="0" presId="urn:microsoft.com/office/officeart/2005/8/layout/hierarchy6"/>
    <dgm:cxn modelId="{992935DD-FA14-4154-AE70-7C66AA0ECB40}" type="presOf" srcId="{08E306C9-0B48-45A0-9DC6-EA9CEF6942F1}" destId="{8C61AA87-7B92-4C33-A9E7-89E84B592865}" srcOrd="0" destOrd="0" presId="urn:microsoft.com/office/officeart/2005/8/layout/hierarchy6"/>
    <dgm:cxn modelId="{57A7A3E8-BF7C-4FEC-8A99-4A8425740453}" type="presOf" srcId="{2B30A349-96C4-4224-9607-C24B68EED46D}" destId="{5BB4FA2B-E274-4420-84C3-2A2F6657D41C}" srcOrd="0" destOrd="0" presId="urn:microsoft.com/office/officeart/2005/8/layout/hierarchy6"/>
    <dgm:cxn modelId="{E389B3EA-9ADA-4A2C-9F15-ED7A07C42066}" srcId="{08E306C9-0B48-45A0-9DC6-EA9CEF6942F1}" destId="{2B30A349-96C4-4224-9607-C24B68EED46D}" srcOrd="5" destOrd="0" parTransId="{AE76433A-BCA6-4E82-994B-58E8882EC6D8}" sibTransId="{99A42C5F-E3C0-429E-8E1C-A0FF8DD626E3}"/>
    <dgm:cxn modelId="{B81242F5-BD49-4F2A-9EB9-EA047FE78071}" type="presOf" srcId="{7CB2243B-F480-41CC-B7A4-4C974B1086B6}" destId="{F128AE98-B955-4946-BB28-3C010BB25BCA}" srcOrd="0" destOrd="0" presId="urn:microsoft.com/office/officeart/2005/8/layout/hierarchy6"/>
    <dgm:cxn modelId="{9C20D8F6-A3B9-4D46-8973-943E8FF9049E}" type="presOf" srcId="{DA0267C5-D304-4AFD-A536-ABB2C239B30C}" destId="{836C6B61-2D72-4142-93A8-FE7FA8550B81}" srcOrd="0" destOrd="0" presId="urn:microsoft.com/office/officeart/2005/8/layout/hierarchy6"/>
    <dgm:cxn modelId="{DFD690FB-EFF0-47B1-B68E-114CF49023C5}" type="presOf" srcId="{3260826B-8A1A-4D73-B5D6-1226AF004EF0}" destId="{1863D24F-1E7B-48F5-9368-510B7EE126C3}" srcOrd="0" destOrd="0" presId="urn:microsoft.com/office/officeart/2005/8/layout/hierarchy6"/>
    <dgm:cxn modelId="{CFE67037-FFEF-4B14-A15A-2AD2345BF8AB}" type="presParOf" srcId="{8C61AA87-7B92-4C33-A9E7-89E84B592865}" destId="{8E7F7AB6-74CD-4DAA-9C3A-90C8DC8FC524}" srcOrd="0" destOrd="0" presId="urn:microsoft.com/office/officeart/2005/8/layout/hierarchy6"/>
    <dgm:cxn modelId="{9720424D-A2E7-442B-A375-5949E871FF6B}" type="presParOf" srcId="{8E7F7AB6-74CD-4DAA-9C3A-90C8DC8FC524}" destId="{7D96CEE1-6054-40EF-91AF-2887E184D1C7}" srcOrd="0" destOrd="0" presId="urn:microsoft.com/office/officeart/2005/8/layout/hierarchy6"/>
    <dgm:cxn modelId="{2D103EA2-F0A9-443A-A3B7-DE6006AE2B91}" type="presParOf" srcId="{8E7F7AB6-74CD-4DAA-9C3A-90C8DC8FC524}" destId="{6F7204FF-6EF7-439B-B397-6BDBFE18E34D}" srcOrd="1" destOrd="0" presId="urn:microsoft.com/office/officeart/2005/8/layout/hierarchy6"/>
    <dgm:cxn modelId="{931BAF28-70DD-48F6-9B6F-D27054397471}" type="presParOf" srcId="{6F7204FF-6EF7-439B-B397-6BDBFE18E34D}" destId="{1B177E25-0B5B-43D5-90B4-B9B4CA943992}" srcOrd="0" destOrd="0" presId="urn:microsoft.com/office/officeart/2005/8/layout/hierarchy6"/>
    <dgm:cxn modelId="{E1FB3667-4E1D-49AA-BEB4-D75A8050E817}" type="presParOf" srcId="{1B177E25-0B5B-43D5-90B4-B9B4CA943992}" destId="{836C6B61-2D72-4142-93A8-FE7FA8550B81}" srcOrd="0" destOrd="0" presId="urn:microsoft.com/office/officeart/2005/8/layout/hierarchy6"/>
    <dgm:cxn modelId="{C909A806-45E6-42EF-96E8-AEE69B76C84A}" type="presParOf" srcId="{1B177E25-0B5B-43D5-90B4-B9B4CA943992}" destId="{EB8A0901-5043-48DE-A989-B0FC52F31532}" srcOrd="1" destOrd="0" presId="urn:microsoft.com/office/officeart/2005/8/layout/hierarchy6"/>
    <dgm:cxn modelId="{A0765EF8-B4FB-49D4-816E-7A0A5B60C1CD}" type="presParOf" srcId="{EB8A0901-5043-48DE-A989-B0FC52F31532}" destId="{92AB696B-1310-4C8A-8703-872860E593C1}" srcOrd="0" destOrd="0" presId="urn:microsoft.com/office/officeart/2005/8/layout/hierarchy6"/>
    <dgm:cxn modelId="{0A2C4D45-FB67-48D7-916F-5D79CFB5BADA}" type="presParOf" srcId="{EB8A0901-5043-48DE-A989-B0FC52F31532}" destId="{2251BF00-BD7B-4FB0-A73F-8D7580E7D7B4}" srcOrd="1" destOrd="0" presId="urn:microsoft.com/office/officeart/2005/8/layout/hierarchy6"/>
    <dgm:cxn modelId="{3E6240E7-6A3C-4D22-8ACD-038568E879FC}" type="presParOf" srcId="{2251BF00-BD7B-4FB0-A73F-8D7580E7D7B4}" destId="{DA4C6B27-513A-499E-A82E-F79ED30A79F0}" srcOrd="0" destOrd="0" presId="urn:microsoft.com/office/officeart/2005/8/layout/hierarchy6"/>
    <dgm:cxn modelId="{FC7BCA52-164A-4A97-BCD1-8155A3E588BA}" type="presParOf" srcId="{2251BF00-BD7B-4FB0-A73F-8D7580E7D7B4}" destId="{1DFB7886-DDA9-4692-9F8B-3F2AA6779C23}" srcOrd="1" destOrd="0" presId="urn:microsoft.com/office/officeart/2005/8/layout/hierarchy6"/>
    <dgm:cxn modelId="{2EB09EB7-73CF-4643-BADB-4066FDE90A37}" type="presParOf" srcId="{1DFB7886-DDA9-4692-9F8B-3F2AA6779C23}" destId="{254955AE-1F14-4179-92A4-6F322C649D73}" srcOrd="0" destOrd="0" presId="urn:microsoft.com/office/officeart/2005/8/layout/hierarchy6"/>
    <dgm:cxn modelId="{F336B473-6B1A-4F5E-AD89-D0B8D532431D}" type="presParOf" srcId="{1DFB7886-DDA9-4692-9F8B-3F2AA6779C23}" destId="{646D31CF-3286-4DAE-9560-C32034770F56}" srcOrd="1" destOrd="0" presId="urn:microsoft.com/office/officeart/2005/8/layout/hierarchy6"/>
    <dgm:cxn modelId="{AE017C58-5A07-4684-9BB1-343927D85356}" type="presParOf" srcId="{646D31CF-3286-4DAE-9560-C32034770F56}" destId="{18ADEE07-C80E-43BF-BB53-9BE6C9551D09}" srcOrd="0" destOrd="0" presId="urn:microsoft.com/office/officeart/2005/8/layout/hierarchy6"/>
    <dgm:cxn modelId="{043A16E1-4FCA-4516-ADEA-A6D40327FA62}" type="presParOf" srcId="{646D31CF-3286-4DAE-9560-C32034770F56}" destId="{19F8FA13-71DC-4DAE-BE8E-5A750F2A6FC9}" srcOrd="1" destOrd="0" presId="urn:microsoft.com/office/officeart/2005/8/layout/hierarchy6"/>
    <dgm:cxn modelId="{8E5674D8-2BC7-4C97-A497-A701C5F88463}" type="presParOf" srcId="{19F8FA13-71DC-4DAE-BE8E-5A750F2A6FC9}" destId="{730E28AD-D616-4E45-AC5A-6C44BBD7427C}" srcOrd="0" destOrd="0" presId="urn:microsoft.com/office/officeart/2005/8/layout/hierarchy6"/>
    <dgm:cxn modelId="{AC3ECCF5-6AC5-40E0-9014-073736CDCF95}" type="presParOf" srcId="{19F8FA13-71DC-4DAE-BE8E-5A750F2A6FC9}" destId="{7D8DE992-4298-47B8-BDDA-32F3E1123042}" srcOrd="1" destOrd="0" presId="urn:microsoft.com/office/officeart/2005/8/layout/hierarchy6"/>
    <dgm:cxn modelId="{665BBAAE-7B7E-4BB8-8427-C675452F4C4C}" type="presParOf" srcId="{7D8DE992-4298-47B8-BDDA-32F3E1123042}" destId="{CDC8A968-6E60-4C18-B723-BB150ADA9BF2}" srcOrd="0" destOrd="0" presId="urn:microsoft.com/office/officeart/2005/8/layout/hierarchy6"/>
    <dgm:cxn modelId="{FF77B71A-917D-4AB7-B4C6-E1DB5FCB18C2}" type="presParOf" srcId="{7D8DE992-4298-47B8-BDDA-32F3E1123042}" destId="{69E2436E-2ACC-49A4-B019-D031680445BD}" srcOrd="1" destOrd="0" presId="urn:microsoft.com/office/officeart/2005/8/layout/hierarchy6"/>
    <dgm:cxn modelId="{5B4BF605-7AF9-41EF-B19A-74A00FD7342D}" type="presParOf" srcId="{69E2436E-2ACC-49A4-B019-D031680445BD}" destId="{7BD30430-8A02-436B-8017-D6B74B1AD0EE}" srcOrd="0" destOrd="0" presId="urn:microsoft.com/office/officeart/2005/8/layout/hierarchy6"/>
    <dgm:cxn modelId="{58624429-A903-44A0-AEA0-9849D1F57F8D}" type="presParOf" srcId="{69E2436E-2ACC-49A4-B019-D031680445BD}" destId="{BC05EBEE-7555-435C-B43D-6BA7CFBBE318}" srcOrd="1" destOrd="0" presId="urn:microsoft.com/office/officeart/2005/8/layout/hierarchy6"/>
    <dgm:cxn modelId="{659399AA-29A4-4207-8CBA-E90B740CDE34}" type="presParOf" srcId="{BC05EBEE-7555-435C-B43D-6BA7CFBBE318}" destId="{466447CB-62CD-47FD-B688-AF59FD58C8F8}" srcOrd="0" destOrd="0" presId="urn:microsoft.com/office/officeart/2005/8/layout/hierarchy6"/>
    <dgm:cxn modelId="{E0146E51-3DF2-463E-A0EA-59DA612F195A}" type="presParOf" srcId="{BC05EBEE-7555-435C-B43D-6BA7CFBBE318}" destId="{600E0185-D2B7-4947-A478-92D8F4B70997}" srcOrd="1" destOrd="0" presId="urn:microsoft.com/office/officeart/2005/8/layout/hierarchy6"/>
    <dgm:cxn modelId="{8DB47C5A-91AC-4C91-B6A3-EF173A7EB5F3}" type="presParOf" srcId="{69E2436E-2ACC-49A4-B019-D031680445BD}" destId="{B3D42270-FC43-4FC0-A054-8B871C37600D}" srcOrd="2" destOrd="0" presId="urn:microsoft.com/office/officeart/2005/8/layout/hierarchy6"/>
    <dgm:cxn modelId="{50029310-748E-4DE0-93F8-A38A6BF8F3B8}" type="presParOf" srcId="{69E2436E-2ACC-49A4-B019-D031680445BD}" destId="{823C58F7-77A3-4DB7-A6AE-C6B56D0EEDFA}" srcOrd="3" destOrd="0" presId="urn:microsoft.com/office/officeart/2005/8/layout/hierarchy6"/>
    <dgm:cxn modelId="{6BAFA8E1-90F4-4BDA-B2EA-7911AE183C96}" type="presParOf" srcId="{823C58F7-77A3-4DB7-A6AE-C6B56D0EEDFA}" destId="{36DD8E01-6C24-4F94-85D6-FDD3D623864B}" srcOrd="0" destOrd="0" presId="urn:microsoft.com/office/officeart/2005/8/layout/hierarchy6"/>
    <dgm:cxn modelId="{C2549A5D-A1B2-4058-9BE2-E6AE6E22EFFA}" type="presParOf" srcId="{823C58F7-77A3-4DB7-A6AE-C6B56D0EEDFA}" destId="{5C673AAF-1E46-482C-B51E-FE3C8D8AB388}" srcOrd="1" destOrd="0" presId="urn:microsoft.com/office/officeart/2005/8/layout/hierarchy6"/>
    <dgm:cxn modelId="{A0B05DCE-A1D1-4A00-B854-1E9DD638B613}" type="presParOf" srcId="{69E2436E-2ACC-49A4-B019-D031680445BD}" destId="{154757EE-D667-460D-9F9C-807278595097}" srcOrd="4" destOrd="0" presId="urn:microsoft.com/office/officeart/2005/8/layout/hierarchy6"/>
    <dgm:cxn modelId="{A7CCC96C-29FF-4D96-A654-B7866EC082D8}" type="presParOf" srcId="{69E2436E-2ACC-49A4-B019-D031680445BD}" destId="{61D7FD4A-F29D-4A85-8F3B-02793B274177}" srcOrd="5" destOrd="0" presId="urn:microsoft.com/office/officeart/2005/8/layout/hierarchy6"/>
    <dgm:cxn modelId="{FA49317A-1655-40DE-8A5F-35DABC87C22E}" type="presParOf" srcId="{61D7FD4A-F29D-4A85-8F3B-02793B274177}" destId="{F128AE98-B955-4946-BB28-3C010BB25BCA}" srcOrd="0" destOrd="0" presId="urn:microsoft.com/office/officeart/2005/8/layout/hierarchy6"/>
    <dgm:cxn modelId="{2C4E6298-B765-43E6-8F31-C75385DB70F7}" type="presParOf" srcId="{61D7FD4A-F29D-4A85-8F3B-02793B274177}" destId="{2DA2FF95-8C7A-4AB7-99A2-2A27C83A450C}" srcOrd="1" destOrd="0" presId="urn:microsoft.com/office/officeart/2005/8/layout/hierarchy6"/>
    <dgm:cxn modelId="{2A4F58E7-0246-483F-B08B-1625EF28B36F}" type="presParOf" srcId="{69E2436E-2ACC-49A4-B019-D031680445BD}" destId="{1863D24F-1E7B-48F5-9368-510B7EE126C3}" srcOrd="6" destOrd="0" presId="urn:microsoft.com/office/officeart/2005/8/layout/hierarchy6"/>
    <dgm:cxn modelId="{B8A1DD3D-4682-4D61-83E6-08290F51A213}" type="presParOf" srcId="{69E2436E-2ACC-49A4-B019-D031680445BD}" destId="{A3C42CE0-5575-43A4-9B20-2A4B77343C14}" srcOrd="7" destOrd="0" presId="urn:microsoft.com/office/officeart/2005/8/layout/hierarchy6"/>
    <dgm:cxn modelId="{B97A211B-169F-4B6A-B301-371E74FB965F}" type="presParOf" srcId="{A3C42CE0-5575-43A4-9B20-2A4B77343C14}" destId="{64E1B16A-B5A7-45A1-9409-659B9CA48988}" srcOrd="0" destOrd="0" presId="urn:microsoft.com/office/officeart/2005/8/layout/hierarchy6"/>
    <dgm:cxn modelId="{A2BE520E-91D7-4459-95AA-9BB9646E34DF}" type="presParOf" srcId="{A3C42CE0-5575-43A4-9B20-2A4B77343C14}" destId="{1973D8F6-68AD-4203-8D7B-BB605AA0AE0C}" srcOrd="1" destOrd="0" presId="urn:microsoft.com/office/officeart/2005/8/layout/hierarchy6"/>
    <dgm:cxn modelId="{A1B9CC0A-C497-4A2D-A94E-5D4C08B47190}" type="presParOf" srcId="{8C61AA87-7B92-4C33-A9E7-89E84B592865}" destId="{E5F7B587-9A3F-4285-B647-F583250C0FE1}" srcOrd="1" destOrd="0" presId="urn:microsoft.com/office/officeart/2005/8/layout/hierarchy6"/>
    <dgm:cxn modelId="{9BFDFB44-E965-4B85-900A-206D4A22009B}" type="presParOf" srcId="{E5F7B587-9A3F-4285-B647-F583250C0FE1}" destId="{2709725E-9213-4ED1-908B-659025C1AFC1}" srcOrd="0" destOrd="0" presId="urn:microsoft.com/office/officeart/2005/8/layout/hierarchy6"/>
    <dgm:cxn modelId="{068A8B6C-6264-4BAA-A5D4-357BC6CBC036}" type="presParOf" srcId="{2709725E-9213-4ED1-908B-659025C1AFC1}" destId="{F90DE75E-14FF-4028-BC1B-B5081978D994}" srcOrd="0" destOrd="0" presId="urn:microsoft.com/office/officeart/2005/8/layout/hierarchy6"/>
    <dgm:cxn modelId="{20B705B3-7EB0-43DD-B662-3202BF02648A}" type="presParOf" srcId="{2709725E-9213-4ED1-908B-659025C1AFC1}" destId="{6A420BD4-78FB-44E0-8F8E-5E0AFF85C0DD}" srcOrd="1" destOrd="0" presId="urn:microsoft.com/office/officeart/2005/8/layout/hierarchy6"/>
    <dgm:cxn modelId="{266FB919-83FD-47FF-95E9-2662B2076C60}" type="presParOf" srcId="{E5F7B587-9A3F-4285-B647-F583250C0FE1}" destId="{D0A79966-2825-45CE-A591-0F0EACD160C5}" srcOrd="1" destOrd="0" presId="urn:microsoft.com/office/officeart/2005/8/layout/hierarchy6"/>
    <dgm:cxn modelId="{B46351A1-C0EE-4AC6-BD46-C3A69C9119B7}" type="presParOf" srcId="{D0A79966-2825-45CE-A591-0F0EACD160C5}" destId="{A34EB75A-F2A7-42D6-9D9A-7D5EFB99195D}" srcOrd="0" destOrd="0" presId="urn:microsoft.com/office/officeart/2005/8/layout/hierarchy6"/>
    <dgm:cxn modelId="{FF9B93F3-29F1-48CF-A99D-A9CEBF58545B}" type="presParOf" srcId="{E5F7B587-9A3F-4285-B647-F583250C0FE1}" destId="{08F08C2F-B226-47E2-8F94-044D9CC59EA0}" srcOrd="2" destOrd="0" presId="urn:microsoft.com/office/officeart/2005/8/layout/hierarchy6"/>
    <dgm:cxn modelId="{1FCB46EA-F99A-4801-8BFB-D1C8FC7983D1}" type="presParOf" srcId="{08F08C2F-B226-47E2-8F94-044D9CC59EA0}" destId="{BA3F703C-CE36-409D-9583-D82CE014D4D1}" srcOrd="0" destOrd="0" presId="urn:microsoft.com/office/officeart/2005/8/layout/hierarchy6"/>
    <dgm:cxn modelId="{7D6DE0EC-74D1-424B-ACDC-D6F1C336AE54}" type="presParOf" srcId="{08F08C2F-B226-47E2-8F94-044D9CC59EA0}" destId="{40962521-97EE-47D2-9982-8E1B57919430}" srcOrd="1" destOrd="0" presId="urn:microsoft.com/office/officeart/2005/8/layout/hierarchy6"/>
    <dgm:cxn modelId="{88A56723-3775-4D54-B311-A3F12BEFEDB5}" type="presParOf" srcId="{E5F7B587-9A3F-4285-B647-F583250C0FE1}" destId="{DE28EB84-1C07-43EC-9CD4-588577FDBD79}" srcOrd="3" destOrd="0" presId="urn:microsoft.com/office/officeart/2005/8/layout/hierarchy6"/>
    <dgm:cxn modelId="{7AEA29C4-D4A1-428D-B6B0-10B509CED5B1}" type="presParOf" srcId="{DE28EB84-1C07-43EC-9CD4-588577FDBD79}" destId="{71099CE8-1720-4D29-BBE0-EDE377E1918F}" srcOrd="0" destOrd="0" presId="urn:microsoft.com/office/officeart/2005/8/layout/hierarchy6"/>
    <dgm:cxn modelId="{BA0E0D94-6E9A-4145-84CD-3B4FF4A37F1E}" type="presParOf" srcId="{E5F7B587-9A3F-4285-B647-F583250C0FE1}" destId="{914646C4-C2F3-480B-A328-669178452144}" srcOrd="4" destOrd="0" presId="urn:microsoft.com/office/officeart/2005/8/layout/hierarchy6"/>
    <dgm:cxn modelId="{C392467C-AA3D-4763-A6D8-D67893771E5A}" type="presParOf" srcId="{914646C4-C2F3-480B-A328-669178452144}" destId="{3535ABF2-54D1-4DE7-B43B-1AE7C3B70C4B}" srcOrd="0" destOrd="0" presId="urn:microsoft.com/office/officeart/2005/8/layout/hierarchy6"/>
    <dgm:cxn modelId="{A730F9F7-2B14-41FB-8A34-473DEA3B7135}" type="presParOf" srcId="{914646C4-C2F3-480B-A328-669178452144}" destId="{DE92FEAC-5FA3-48EC-8DFC-D26890165CDD}" srcOrd="1" destOrd="0" presId="urn:microsoft.com/office/officeart/2005/8/layout/hierarchy6"/>
    <dgm:cxn modelId="{548E6434-9063-42AD-BA4F-85FB4C4DB87E}" type="presParOf" srcId="{E5F7B587-9A3F-4285-B647-F583250C0FE1}" destId="{FB6089D8-516A-4C29-9C69-EB05084871E9}" srcOrd="5" destOrd="0" presId="urn:microsoft.com/office/officeart/2005/8/layout/hierarchy6"/>
    <dgm:cxn modelId="{D25C6AB7-73ED-4C4E-A341-1C2E7F7F4063}" type="presParOf" srcId="{FB6089D8-516A-4C29-9C69-EB05084871E9}" destId="{3D86FD3E-6EFD-4302-9E74-D57023F81B93}" srcOrd="0" destOrd="0" presId="urn:microsoft.com/office/officeart/2005/8/layout/hierarchy6"/>
    <dgm:cxn modelId="{804F0301-6495-4D95-8202-0844748C8E10}" type="presParOf" srcId="{E5F7B587-9A3F-4285-B647-F583250C0FE1}" destId="{F1CC181D-7A06-4FC6-A737-88154310112B}" srcOrd="6" destOrd="0" presId="urn:microsoft.com/office/officeart/2005/8/layout/hierarchy6"/>
    <dgm:cxn modelId="{EFF705E4-2655-4CC9-997B-F129400A88E4}" type="presParOf" srcId="{F1CC181D-7A06-4FC6-A737-88154310112B}" destId="{DD1AE7D6-8EB1-432C-A383-BC9AF710844E}" srcOrd="0" destOrd="0" presId="urn:microsoft.com/office/officeart/2005/8/layout/hierarchy6"/>
    <dgm:cxn modelId="{74F4F349-DD64-4835-A8AD-B8BF1938A065}" type="presParOf" srcId="{F1CC181D-7A06-4FC6-A737-88154310112B}" destId="{A0660484-0930-4D6C-B48B-D51C5C2B8BC9}" srcOrd="1" destOrd="0" presId="urn:microsoft.com/office/officeart/2005/8/layout/hierarchy6"/>
    <dgm:cxn modelId="{735E8E18-87C8-4C68-A88F-37296AD3F034}" type="presParOf" srcId="{E5F7B587-9A3F-4285-B647-F583250C0FE1}" destId="{D198FD66-A65F-4FFB-A4CB-8B03899A02F6}" srcOrd="7" destOrd="0" presId="urn:microsoft.com/office/officeart/2005/8/layout/hierarchy6"/>
    <dgm:cxn modelId="{F9237610-5DEB-4D46-AFD1-B71AE44CD98E}" type="presParOf" srcId="{D198FD66-A65F-4FFB-A4CB-8B03899A02F6}" destId="{823BD860-92AB-4B56-9767-159DE7E9A78C}" srcOrd="0" destOrd="0" presId="urn:microsoft.com/office/officeart/2005/8/layout/hierarchy6"/>
    <dgm:cxn modelId="{21492A55-0CC3-479A-9B7C-9F94AB2D9EB4}" type="presParOf" srcId="{E5F7B587-9A3F-4285-B647-F583250C0FE1}" destId="{3F6323BE-A2BC-4212-BA61-61F4EFA89C4E}" srcOrd="8" destOrd="0" presId="urn:microsoft.com/office/officeart/2005/8/layout/hierarchy6"/>
    <dgm:cxn modelId="{3D15CE44-391E-4000-A1E7-F52D01151AE2}" type="presParOf" srcId="{3F6323BE-A2BC-4212-BA61-61F4EFA89C4E}" destId="{5BB4FA2B-E274-4420-84C3-2A2F6657D41C}" srcOrd="0" destOrd="0" presId="urn:microsoft.com/office/officeart/2005/8/layout/hierarchy6"/>
    <dgm:cxn modelId="{5AC47EA2-C2AA-4B44-9F0D-D0CAFD0274C1}" type="presParOf" srcId="{3F6323BE-A2BC-4212-BA61-61F4EFA89C4E}" destId="{66C2EB59-1BA8-4C7A-B73D-8A552B0F8BF5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FF8541D-52D2-4416-8B41-351ACBC663D1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424C06D-1709-4735-8B98-18E480353E37}">
      <dgm:prSet phldrT="[Text]" custT="1"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US" sz="1400" dirty="0" err="1"/>
            <a:t>Microsoft.Build.Construction</a:t>
          </a:r>
          <a:endParaRPr lang="en-US" sz="1400" dirty="0"/>
        </a:p>
      </dgm:t>
    </dgm:pt>
    <dgm:pt modelId="{03B57731-4900-4665-8B54-1EAF8483DE07}" type="parTrans" cxnId="{C75DF13B-BACA-48DC-A8EB-38FB823E8D32}">
      <dgm:prSet/>
      <dgm:spPr/>
      <dgm:t>
        <a:bodyPr/>
        <a:lstStyle/>
        <a:p>
          <a:endParaRPr lang="en-US"/>
        </a:p>
      </dgm:t>
    </dgm:pt>
    <dgm:pt modelId="{50300C2C-BFDD-4B9E-9AD1-1CED3A8BE8D2}" type="sibTrans" cxnId="{C75DF13B-BACA-48DC-A8EB-38FB823E8D32}">
      <dgm:prSet/>
      <dgm:spPr/>
      <dgm:t>
        <a:bodyPr/>
        <a:lstStyle/>
        <a:p>
          <a:endParaRPr lang="en-US"/>
        </a:p>
      </dgm:t>
    </dgm:pt>
    <dgm:pt modelId="{3C6CFEBD-B8E7-40D1-AD8E-71641638F09E}">
      <dgm:prSet phldrT="[Text]"/>
      <dgm:spPr/>
      <dgm:t>
        <a:bodyPr/>
        <a:lstStyle/>
        <a:p>
          <a:pPr algn="ctr">
            <a:buNone/>
          </a:pPr>
          <a:r>
            <a:rPr lang="en-US" dirty="0"/>
            <a:t>Syntax Model</a:t>
          </a:r>
        </a:p>
      </dgm:t>
    </dgm:pt>
    <dgm:pt modelId="{9E0EEED1-086E-4D30-A404-996000C0E17E}" type="parTrans" cxnId="{BD6DF074-07EA-40A3-9FAA-9A456F06DAE2}">
      <dgm:prSet/>
      <dgm:spPr/>
      <dgm:t>
        <a:bodyPr/>
        <a:lstStyle/>
        <a:p>
          <a:endParaRPr lang="en-US"/>
        </a:p>
      </dgm:t>
    </dgm:pt>
    <dgm:pt modelId="{AE8A14BD-E175-456A-B61A-199ACA284280}" type="sibTrans" cxnId="{BD6DF074-07EA-40A3-9FAA-9A456F06DAE2}">
      <dgm:prSet/>
      <dgm:spPr/>
      <dgm:t>
        <a:bodyPr/>
        <a:lstStyle/>
        <a:p>
          <a:endParaRPr lang="en-US"/>
        </a:p>
      </dgm:t>
    </dgm:pt>
    <dgm:pt modelId="{C945C208-166C-4552-86A4-04B3ABF86D0B}">
      <dgm:prSet phldrT="[Text]" custT="1"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US" sz="1400" dirty="0" err="1"/>
            <a:t>Microsoft.Language.Xml</a:t>
          </a:r>
          <a:endParaRPr lang="en-US" sz="1400" dirty="0"/>
        </a:p>
      </dgm:t>
    </dgm:pt>
    <dgm:pt modelId="{F248C6E1-63CE-436B-A8AF-54537CBE8E55}" type="sibTrans" cxnId="{AC22CF52-4CBB-4910-BDEC-E9040CF68346}">
      <dgm:prSet/>
      <dgm:spPr/>
      <dgm:t>
        <a:bodyPr/>
        <a:lstStyle/>
        <a:p>
          <a:endParaRPr lang="en-US"/>
        </a:p>
      </dgm:t>
    </dgm:pt>
    <dgm:pt modelId="{27F09108-6E40-42E9-AFB6-C11D67A424C4}" type="parTrans" cxnId="{AC22CF52-4CBB-4910-BDEC-E9040CF68346}">
      <dgm:prSet/>
      <dgm:spPr/>
      <dgm:t>
        <a:bodyPr/>
        <a:lstStyle/>
        <a:p>
          <a:endParaRPr lang="en-US"/>
        </a:p>
      </dgm:t>
    </dgm:pt>
    <dgm:pt modelId="{BD3CDB5F-A154-4EC0-9637-4A26EE02B8C9}">
      <dgm:prSet phldrT="[Text]"/>
      <dgm:spPr/>
      <dgm:t>
        <a:bodyPr/>
        <a:lstStyle/>
        <a:p>
          <a:pPr algn="ctr"/>
          <a:r>
            <a:rPr lang="en-US" dirty="0"/>
            <a:t>Semantic Model</a:t>
          </a:r>
        </a:p>
      </dgm:t>
    </dgm:pt>
    <dgm:pt modelId="{A62A1752-75F0-45EE-AA9C-F77E7D424F0A}" type="parTrans" cxnId="{0CAAB36C-D576-43A1-9E36-AB514E15C017}">
      <dgm:prSet/>
      <dgm:spPr/>
      <dgm:t>
        <a:bodyPr/>
        <a:lstStyle/>
        <a:p>
          <a:endParaRPr lang="en-US"/>
        </a:p>
      </dgm:t>
    </dgm:pt>
    <dgm:pt modelId="{FD937778-8559-4A0E-B3DF-1BC5BB6D16C7}" type="sibTrans" cxnId="{0CAAB36C-D576-43A1-9E36-AB514E15C017}">
      <dgm:prSet/>
      <dgm:spPr/>
      <dgm:t>
        <a:bodyPr/>
        <a:lstStyle/>
        <a:p>
          <a:endParaRPr lang="en-US"/>
        </a:p>
      </dgm:t>
    </dgm:pt>
    <dgm:pt modelId="{D48DDF6F-6FF1-4A31-A3FA-2F82C915EBFB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 dirty="0" err="1"/>
            <a:t>XSElement</a:t>
          </a:r>
          <a:endParaRPr lang="en-US" sz="1400" dirty="0"/>
        </a:p>
      </dgm:t>
    </dgm:pt>
    <dgm:pt modelId="{09D3BC2D-A197-4A49-BB89-1DB7A19FC441}" type="parTrans" cxnId="{EEE07798-1F48-496A-8D87-45ACAE1D7CB4}">
      <dgm:prSet/>
      <dgm:spPr/>
      <dgm:t>
        <a:bodyPr/>
        <a:lstStyle/>
        <a:p>
          <a:endParaRPr lang="en-US"/>
        </a:p>
      </dgm:t>
    </dgm:pt>
    <dgm:pt modelId="{05CDC56C-DC67-4286-BC43-8D414DBA64A0}" type="sibTrans" cxnId="{EEE07798-1F48-496A-8D87-45ACAE1D7CB4}">
      <dgm:prSet/>
      <dgm:spPr/>
      <dgm:t>
        <a:bodyPr/>
        <a:lstStyle/>
        <a:p>
          <a:endParaRPr lang="en-US"/>
        </a:p>
      </dgm:t>
    </dgm:pt>
    <dgm:pt modelId="{2FBF3E25-D855-4046-B8F9-E655573AE0A6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 dirty="0" err="1"/>
            <a:t>Microsoft.Build.Evaluation</a:t>
          </a:r>
          <a:endParaRPr lang="en-US" sz="1400" dirty="0"/>
        </a:p>
      </dgm:t>
    </dgm:pt>
    <dgm:pt modelId="{3508353A-8E66-4DB7-83A4-6EE73E3E2EDA}" type="parTrans" cxnId="{F1112BC4-1DAA-4121-B5CD-FED5FD623769}">
      <dgm:prSet/>
      <dgm:spPr/>
      <dgm:t>
        <a:bodyPr/>
        <a:lstStyle/>
        <a:p>
          <a:endParaRPr lang="en-US"/>
        </a:p>
      </dgm:t>
    </dgm:pt>
    <dgm:pt modelId="{C298BAA7-AD16-431C-8C0A-046124C1FE4F}" type="sibTrans" cxnId="{F1112BC4-1DAA-4121-B5CD-FED5FD623769}">
      <dgm:prSet/>
      <dgm:spPr/>
      <dgm:t>
        <a:bodyPr/>
        <a:lstStyle/>
        <a:p>
          <a:endParaRPr lang="en-US"/>
        </a:p>
      </dgm:t>
    </dgm:pt>
    <dgm:pt modelId="{45A5C796-8C41-4DE7-8ACE-0E5D2F8E2A7B}">
      <dgm:prSet phldrT="[Text]"/>
      <dgm:spPr/>
      <dgm:t>
        <a:bodyPr/>
        <a:lstStyle/>
        <a:p>
          <a:pPr algn="ctr"/>
          <a:r>
            <a:rPr lang="en-US" dirty="0"/>
            <a:t>Protocol</a:t>
          </a:r>
        </a:p>
      </dgm:t>
    </dgm:pt>
    <dgm:pt modelId="{981BE1B9-5BCA-47D4-977E-3F00E6A1645D}" type="parTrans" cxnId="{CE3C12AA-3AC1-41BE-BDE1-F5BA5C701582}">
      <dgm:prSet/>
      <dgm:spPr/>
      <dgm:t>
        <a:bodyPr/>
        <a:lstStyle/>
        <a:p>
          <a:endParaRPr lang="en-US"/>
        </a:p>
      </dgm:t>
    </dgm:pt>
    <dgm:pt modelId="{D2F6DACB-061E-4A27-A405-C246D37048C6}" type="sibTrans" cxnId="{CE3C12AA-3AC1-41BE-BDE1-F5BA5C701582}">
      <dgm:prSet/>
      <dgm:spPr/>
      <dgm:t>
        <a:bodyPr/>
        <a:lstStyle/>
        <a:p>
          <a:endParaRPr lang="en-US"/>
        </a:p>
      </dgm:t>
    </dgm:pt>
    <dgm:pt modelId="{222F3B14-D846-46CB-8B70-62DED8A1A70D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Workspace</a:t>
          </a:r>
        </a:p>
      </dgm:t>
    </dgm:pt>
    <dgm:pt modelId="{4BEA31DD-C34C-46EA-B1C8-E3D5B15BE969}" type="parTrans" cxnId="{180E4C91-4CF7-4A06-BFA5-CBF6BC4D5D6C}">
      <dgm:prSet/>
      <dgm:spPr/>
      <dgm:t>
        <a:bodyPr/>
        <a:lstStyle/>
        <a:p>
          <a:endParaRPr lang="en-US"/>
        </a:p>
      </dgm:t>
    </dgm:pt>
    <dgm:pt modelId="{3BEE11C0-24CC-4023-930A-CB78DCFB6C27}" type="sibTrans" cxnId="{180E4C91-4CF7-4A06-BFA5-CBF6BC4D5D6C}">
      <dgm:prSet/>
      <dgm:spPr/>
      <dgm:t>
        <a:bodyPr/>
        <a:lstStyle/>
        <a:p>
          <a:endParaRPr lang="en-US"/>
        </a:p>
      </dgm:t>
    </dgm:pt>
    <dgm:pt modelId="{B2F397BA-57F4-4D7F-9556-CF06665D8C21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 err="1"/>
            <a:t>ProjectDocument</a:t>
          </a:r>
          <a:endParaRPr lang="en-US" dirty="0"/>
        </a:p>
      </dgm:t>
    </dgm:pt>
    <dgm:pt modelId="{F87134FD-B1A3-4850-B480-7CA62E76C01B}" type="parTrans" cxnId="{EA3E0D99-329D-4B1F-BCC6-1B9BEFD8DF44}">
      <dgm:prSet/>
      <dgm:spPr/>
      <dgm:t>
        <a:bodyPr/>
        <a:lstStyle/>
        <a:p>
          <a:endParaRPr lang="en-US"/>
        </a:p>
      </dgm:t>
    </dgm:pt>
    <dgm:pt modelId="{E54F0F29-C83C-4082-B834-B2EDB9BED223}" type="sibTrans" cxnId="{EA3E0D99-329D-4B1F-BCC6-1B9BEFD8DF44}">
      <dgm:prSet/>
      <dgm:spPr/>
      <dgm:t>
        <a:bodyPr/>
        <a:lstStyle/>
        <a:p>
          <a:endParaRPr lang="en-US"/>
        </a:p>
      </dgm:t>
    </dgm:pt>
    <dgm:pt modelId="{5849C15A-C089-4211-8095-44D4068D4057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Handlers</a:t>
          </a:r>
        </a:p>
      </dgm:t>
    </dgm:pt>
    <dgm:pt modelId="{F8157FD0-DDD1-4F43-80B0-DEA30AE994D0}" type="parTrans" cxnId="{10CFED81-9F98-4CEC-B2DC-00AC1E0B5555}">
      <dgm:prSet/>
      <dgm:spPr/>
      <dgm:t>
        <a:bodyPr/>
        <a:lstStyle/>
        <a:p>
          <a:endParaRPr lang="en-US"/>
        </a:p>
      </dgm:t>
    </dgm:pt>
    <dgm:pt modelId="{D62BA828-D19E-4909-8E25-5B1B3FAA2281}" type="sibTrans" cxnId="{10CFED81-9F98-4CEC-B2DC-00AC1E0B5555}">
      <dgm:prSet/>
      <dgm:spPr/>
      <dgm:t>
        <a:bodyPr/>
        <a:lstStyle/>
        <a:p>
          <a:endParaRPr lang="en-US"/>
        </a:p>
      </dgm:t>
    </dgm:pt>
    <dgm:pt modelId="{0701158D-2995-46FA-BEED-6DF5040A42A3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 err="1"/>
            <a:t>LanguageServer</a:t>
          </a:r>
          <a:endParaRPr lang="en-US" dirty="0"/>
        </a:p>
      </dgm:t>
    </dgm:pt>
    <dgm:pt modelId="{699910B1-902E-4065-AF35-3CFFF2A65D0E}" type="parTrans" cxnId="{BDAF2B36-B115-44EA-A383-5BC10A359891}">
      <dgm:prSet/>
      <dgm:spPr/>
      <dgm:t>
        <a:bodyPr/>
        <a:lstStyle/>
        <a:p>
          <a:endParaRPr lang="en-US"/>
        </a:p>
      </dgm:t>
    </dgm:pt>
    <dgm:pt modelId="{BBCDB270-079D-4290-AE64-E1A4B3550B32}" type="sibTrans" cxnId="{BDAF2B36-B115-44EA-A383-5BC10A359891}">
      <dgm:prSet/>
      <dgm:spPr/>
      <dgm:t>
        <a:bodyPr/>
        <a:lstStyle/>
        <a:p>
          <a:endParaRPr lang="en-US"/>
        </a:p>
      </dgm:t>
    </dgm:pt>
    <dgm:pt modelId="{3C6F0374-C32F-491F-AB39-4E29435F9B0E}">
      <dgm:prSet phldrT="[Text]"/>
      <dgm:spPr/>
      <dgm:t>
        <a:bodyPr/>
        <a:lstStyle/>
        <a:p>
          <a:r>
            <a:rPr lang="en-US" dirty="0" err="1"/>
            <a:t>OmniSharp.JsonRpc</a:t>
          </a:r>
          <a:endParaRPr lang="en-US" dirty="0"/>
        </a:p>
      </dgm:t>
    </dgm:pt>
    <dgm:pt modelId="{AA540899-E449-413F-BECE-DC6A8D0EB134}" type="parTrans" cxnId="{65C57F29-5A31-4713-8CC9-6ABD362288A9}">
      <dgm:prSet/>
      <dgm:spPr/>
      <dgm:t>
        <a:bodyPr/>
        <a:lstStyle/>
        <a:p>
          <a:endParaRPr lang="en-US"/>
        </a:p>
      </dgm:t>
    </dgm:pt>
    <dgm:pt modelId="{C8F3DEE1-2223-46D5-ADA6-599D50D601B4}" type="sibTrans" cxnId="{65C57F29-5A31-4713-8CC9-6ABD362288A9}">
      <dgm:prSet/>
      <dgm:spPr/>
      <dgm:t>
        <a:bodyPr/>
        <a:lstStyle/>
        <a:p>
          <a:endParaRPr lang="en-US"/>
        </a:p>
      </dgm:t>
    </dgm:pt>
    <dgm:pt modelId="{BEE07333-7C9A-46A1-819A-9A0FB62CE739}">
      <dgm:prSet phldrT="[Text]"/>
      <dgm:spPr/>
      <dgm:t>
        <a:bodyPr/>
        <a:lstStyle/>
        <a:p>
          <a:pPr algn="ctr"/>
          <a:r>
            <a:rPr lang="en-US"/>
            <a:t>Server</a:t>
          </a:r>
          <a:endParaRPr lang="en-US" dirty="0"/>
        </a:p>
      </dgm:t>
    </dgm:pt>
    <dgm:pt modelId="{353F2082-EEAD-436F-8DB9-40DD64AAA83A}" type="parTrans" cxnId="{A6AC1698-F0C8-4E0B-909E-8B8BE0845BB2}">
      <dgm:prSet/>
      <dgm:spPr/>
      <dgm:t>
        <a:bodyPr/>
        <a:lstStyle/>
        <a:p>
          <a:endParaRPr lang="en-US"/>
        </a:p>
      </dgm:t>
    </dgm:pt>
    <dgm:pt modelId="{17AE5213-8B04-4A41-9B45-75DE898137C4}" type="sibTrans" cxnId="{A6AC1698-F0C8-4E0B-909E-8B8BE0845BB2}">
      <dgm:prSet/>
      <dgm:spPr/>
      <dgm:t>
        <a:bodyPr/>
        <a:lstStyle/>
        <a:p>
          <a:endParaRPr lang="en-US"/>
        </a:p>
      </dgm:t>
    </dgm:pt>
    <dgm:pt modelId="{D6D055D8-645F-47EA-8725-8B70583D660D}">
      <dgm:prSet phldrT="[Text]"/>
      <dgm:spPr/>
      <dgm:t>
        <a:bodyPr/>
        <a:lstStyle/>
        <a:p>
          <a:r>
            <a:rPr lang="en-US" dirty="0" err="1"/>
            <a:t>OmniSharp.LSP</a:t>
          </a:r>
          <a:endParaRPr lang="en-US" dirty="0"/>
        </a:p>
      </dgm:t>
    </dgm:pt>
    <dgm:pt modelId="{D1EA908C-4EEB-45D3-872F-3D3E98F368E4}" type="parTrans" cxnId="{CEA9679D-BA26-4A75-B08B-51775DDDF00A}">
      <dgm:prSet/>
      <dgm:spPr/>
      <dgm:t>
        <a:bodyPr/>
        <a:lstStyle/>
        <a:p>
          <a:endParaRPr lang="en-US"/>
        </a:p>
      </dgm:t>
    </dgm:pt>
    <dgm:pt modelId="{A4CA94CC-EA7D-4BF4-BAB7-27547A813886}" type="sibTrans" cxnId="{CEA9679D-BA26-4A75-B08B-51775DDDF00A}">
      <dgm:prSet/>
      <dgm:spPr/>
      <dgm:t>
        <a:bodyPr/>
        <a:lstStyle/>
        <a:p>
          <a:endParaRPr lang="en-US"/>
        </a:p>
      </dgm:t>
    </dgm:pt>
    <dgm:pt modelId="{1F12DFBC-8675-4B70-B0BC-F14B45F753F4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Autofac + </a:t>
          </a:r>
          <a:r>
            <a:rPr lang="en-US" dirty="0" err="1"/>
            <a:t>Serilog</a:t>
          </a:r>
          <a:endParaRPr lang="en-US" dirty="0"/>
        </a:p>
      </dgm:t>
    </dgm:pt>
    <dgm:pt modelId="{9642A8D6-DB24-4804-8DD4-E2709AEEEDBA}" type="parTrans" cxnId="{000360B7-E9D4-4A19-B371-190CB222EECA}">
      <dgm:prSet/>
      <dgm:spPr/>
      <dgm:t>
        <a:bodyPr/>
        <a:lstStyle/>
        <a:p>
          <a:endParaRPr lang="en-US"/>
        </a:p>
      </dgm:t>
    </dgm:pt>
    <dgm:pt modelId="{AC01A6E4-BAE4-42D9-9719-6F51BFA87230}" type="sibTrans" cxnId="{000360B7-E9D4-4A19-B371-190CB222EECA}">
      <dgm:prSet/>
      <dgm:spPr/>
      <dgm:t>
        <a:bodyPr/>
        <a:lstStyle/>
        <a:p>
          <a:endParaRPr lang="en-US"/>
        </a:p>
      </dgm:t>
    </dgm:pt>
    <dgm:pt modelId="{205D3A76-6C9C-4219-ABB4-5788A663357D}" type="pres">
      <dgm:prSet presAssocID="{CFF8541D-52D2-4416-8B41-351ACBC663D1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6851BD32-7412-4859-B474-95E98187DF59}" type="pres">
      <dgm:prSet presAssocID="{45A5C796-8C41-4DE7-8ACE-0E5D2F8E2A7B}" presName="circle1" presStyleLbl="node1" presStyleIdx="0" presStyleCnt="4"/>
      <dgm:spPr/>
    </dgm:pt>
    <dgm:pt modelId="{C17E7EE6-B61F-4547-999A-D39C6FAA63CE}" type="pres">
      <dgm:prSet presAssocID="{45A5C796-8C41-4DE7-8ACE-0E5D2F8E2A7B}" presName="space" presStyleCnt="0"/>
      <dgm:spPr/>
    </dgm:pt>
    <dgm:pt modelId="{0C579D82-E651-4420-B89A-5EFCEAC52712}" type="pres">
      <dgm:prSet presAssocID="{45A5C796-8C41-4DE7-8ACE-0E5D2F8E2A7B}" presName="rect1" presStyleLbl="alignAcc1" presStyleIdx="0" presStyleCnt="4"/>
      <dgm:spPr/>
    </dgm:pt>
    <dgm:pt modelId="{E60E6193-0828-4883-8F3C-BD8497D7CA7B}" type="pres">
      <dgm:prSet presAssocID="{BEE07333-7C9A-46A1-819A-9A0FB62CE739}" presName="vertSpace2" presStyleLbl="node1" presStyleIdx="0" presStyleCnt="4"/>
      <dgm:spPr/>
    </dgm:pt>
    <dgm:pt modelId="{A6A27363-17DA-4CCA-989A-3BC65C4CD6A8}" type="pres">
      <dgm:prSet presAssocID="{BEE07333-7C9A-46A1-819A-9A0FB62CE739}" presName="circle2" presStyleLbl="node1" presStyleIdx="1" presStyleCnt="4"/>
      <dgm:spPr/>
    </dgm:pt>
    <dgm:pt modelId="{3DBC9992-1663-4480-B310-435415D2B972}" type="pres">
      <dgm:prSet presAssocID="{BEE07333-7C9A-46A1-819A-9A0FB62CE739}" presName="rect2" presStyleLbl="alignAcc1" presStyleIdx="1" presStyleCnt="4"/>
      <dgm:spPr/>
    </dgm:pt>
    <dgm:pt modelId="{2473DCEA-8420-41C9-AE6B-20F522F937DA}" type="pres">
      <dgm:prSet presAssocID="{BD3CDB5F-A154-4EC0-9637-4A26EE02B8C9}" presName="vertSpace3" presStyleLbl="node1" presStyleIdx="1" presStyleCnt="4"/>
      <dgm:spPr/>
    </dgm:pt>
    <dgm:pt modelId="{607D9E0D-EF68-4F45-8AEA-BFE67B28804E}" type="pres">
      <dgm:prSet presAssocID="{BD3CDB5F-A154-4EC0-9637-4A26EE02B8C9}" presName="circle3" presStyleLbl="node1" presStyleIdx="2" presStyleCnt="4"/>
      <dgm:spPr/>
    </dgm:pt>
    <dgm:pt modelId="{56E95D21-DD68-4762-98F4-65FC116BBBB1}" type="pres">
      <dgm:prSet presAssocID="{BD3CDB5F-A154-4EC0-9637-4A26EE02B8C9}" presName="rect3" presStyleLbl="alignAcc1" presStyleIdx="2" presStyleCnt="4"/>
      <dgm:spPr/>
    </dgm:pt>
    <dgm:pt modelId="{CFEDE67E-BF29-4AC1-A8FE-45300224940C}" type="pres">
      <dgm:prSet presAssocID="{3C6CFEBD-B8E7-40D1-AD8E-71641638F09E}" presName="vertSpace4" presStyleLbl="node1" presStyleIdx="2" presStyleCnt="4"/>
      <dgm:spPr/>
    </dgm:pt>
    <dgm:pt modelId="{A2D3B189-BD80-4863-8C6B-B1603EB871E9}" type="pres">
      <dgm:prSet presAssocID="{3C6CFEBD-B8E7-40D1-AD8E-71641638F09E}" presName="circle4" presStyleLbl="node1" presStyleIdx="3" presStyleCnt="4"/>
      <dgm:spPr/>
    </dgm:pt>
    <dgm:pt modelId="{11608EAD-FF36-4243-B7AD-FC5FC3725014}" type="pres">
      <dgm:prSet presAssocID="{3C6CFEBD-B8E7-40D1-AD8E-71641638F09E}" presName="rect4" presStyleLbl="alignAcc1" presStyleIdx="3" presStyleCnt="4"/>
      <dgm:spPr/>
    </dgm:pt>
    <dgm:pt modelId="{1EC8501F-4A5F-495A-A922-E2A86CE530A3}" type="pres">
      <dgm:prSet presAssocID="{45A5C796-8C41-4DE7-8ACE-0E5D2F8E2A7B}" presName="rect1ParTx" presStyleLbl="alignAcc1" presStyleIdx="3" presStyleCnt="4">
        <dgm:presLayoutVars>
          <dgm:chMax val="1"/>
          <dgm:bulletEnabled val="1"/>
        </dgm:presLayoutVars>
      </dgm:prSet>
      <dgm:spPr/>
    </dgm:pt>
    <dgm:pt modelId="{5BB10C17-BF51-4D68-A048-92E996B2E97F}" type="pres">
      <dgm:prSet presAssocID="{45A5C796-8C41-4DE7-8ACE-0E5D2F8E2A7B}" presName="rect1ChTx" presStyleLbl="alignAcc1" presStyleIdx="3" presStyleCnt="4">
        <dgm:presLayoutVars>
          <dgm:bulletEnabled val="1"/>
        </dgm:presLayoutVars>
      </dgm:prSet>
      <dgm:spPr/>
    </dgm:pt>
    <dgm:pt modelId="{8772586D-C746-49EF-831E-9AA49D6218E2}" type="pres">
      <dgm:prSet presAssocID="{BEE07333-7C9A-46A1-819A-9A0FB62CE739}" presName="rect2ParTx" presStyleLbl="alignAcc1" presStyleIdx="3" presStyleCnt="4">
        <dgm:presLayoutVars>
          <dgm:chMax val="1"/>
          <dgm:bulletEnabled val="1"/>
        </dgm:presLayoutVars>
      </dgm:prSet>
      <dgm:spPr/>
    </dgm:pt>
    <dgm:pt modelId="{B63AEAC3-9131-41B3-A2F5-23B68B856A68}" type="pres">
      <dgm:prSet presAssocID="{BEE07333-7C9A-46A1-819A-9A0FB62CE739}" presName="rect2ChTx" presStyleLbl="alignAcc1" presStyleIdx="3" presStyleCnt="4">
        <dgm:presLayoutVars>
          <dgm:bulletEnabled val="1"/>
        </dgm:presLayoutVars>
      </dgm:prSet>
      <dgm:spPr/>
    </dgm:pt>
    <dgm:pt modelId="{6474A214-892C-4AA2-A504-4FE55C475D24}" type="pres">
      <dgm:prSet presAssocID="{BD3CDB5F-A154-4EC0-9637-4A26EE02B8C9}" presName="rect3ParTx" presStyleLbl="alignAcc1" presStyleIdx="3" presStyleCnt="4">
        <dgm:presLayoutVars>
          <dgm:chMax val="1"/>
          <dgm:bulletEnabled val="1"/>
        </dgm:presLayoutVars>
      </dgm:prSet>
      <dgm:spPr/>
    </dgm:pt>
    <dgm:pt modelId="{876FF6E4-D2C6-4B7E-AD4B-88B5DAAA435D}" type="pres">
      <dgm:prSet presAssocID="{BD3CDB5F-A154-4EC0-9637-4A26EE02B8C9}" presName="rect3ChTx" presStyleLbl="alignAcc1" presStyleIdx="3" presStyleCnt="4">
        <dgm:presLayoutVars>
          <dgm:bulletEnabled val="1"/>
        </dgm:presLayoutVars>
      </dgm:prSet>
      <dgm:spPr/>
    </dgm:pt>
    <dgm:pt modelId="{63A27D93-2396-4368-94CC-69A1FF921E73}" type="pres">
      <dgm:prSet presAssocID="{3C6CFEBD-B8E7-40D1-AD8E-71641638F09E}" presName="rect4ParTx" presStyleLbl="alignAcc1" presStyleIdx="3" presStyleCnt="4">
        <dgm:presLayoutVars>
          <dgm:chMax val="1"/>
          <dgm:bulletEnabled val="1"/>
        </dgm:presLayoutVars>
      </dgm:prSet>
      <dgm:spPr/>
    </dgm:pt>
    <dgm:pt modelId="{65205DED-4EB7-4CC5-8DF0-2E2395403542}" type="pres">
      <dgm:prSet presAssocID="{3C6CFEBD-B8E7-40D1-AD8E-71641638F09E}" presName="rect4ChTx" presStyleLbl="alignAcc1" presStyleIdx="3" presStyleCnt="4">
        <dgm:presLayoutVars>
          <dgm:bulletEnabled val="1"/>
        </dgm:presLayoutVars>
      </dgm:prSet>
      <dgm:spPr/>
    </dgm:pt>
  </dgm:ptLst>
  <dgm:cxnLst>
    <dgm:cxn modelId="{D4427711-9BC2-490E-B651-54DA20E69DD1}" type="presOf" srcId="{BEE07333-7C9A-46A1-819A-9A0FB62CE739}" destId="{8772586D-C746-49EF-831E-9AA49D6218E2}" srcOrd="1" destOrd="0" presId="urn:microsoft.com/office/officeart/2005/8/layout/target3"/>
    <dgm:cxn modelId="{07D4DE1A-A170-4E1C-BA50-8B20C66667A2}" type="presOf" srcId="{0701158D-2995-46FA-BEED-6DF5040A42A3}" destId="{5BB10C17-BF51-4D68-A048-92E996B2E97F}" srcOrd="0" destOrd="0" presId="urn:microsoft.com/office/officeart/2005/8/layout/target3"/>
    <dgm:cxn modelId="{10E46928-1B34-4243-AA5D-12B789A56A17}" type="presOf" srcId="{CFF8541D-52D2-4416-8B41-351ACBC663D1}" destId="{205D3A76-6C9C-4219-ABB4-5788A663357D}" srcOrd="0" destOrd="0" presId="urn:microsoft.com/office/officeart/2005/8/layout/target3"/>
    <dgm:cxn modelId="{65C57F29-5A31-4713-8CC9-6ABD362288A9}" srcId="{45A5C796-8C41-4DE7-8ACE-0E5D2F8E2A7B}" destId="{3C6F0374-C32F-491F-AB39-4E29435F9B0E}" srcOrd="2" destOrd="0" parTransId="{AA540899-E449-413F-BECE-DC6A8D0EB134}" sibTransId="{C8F3DEE1-2223-46D5-ADA6-599D50D601B4}"/>
    <dgm:cxn modelId="{5AA71B2E-7502-4DD5-A7EA-44197351DB84}" type="presOf" srcId="{1F12DFBC-8675-4B70-B0BC-F14B45F753F4}" destId="{B63AEAC3-9131-41B3-A2F5-23B68B856A68}" srcOrd="0" destOrd="0" presId="urn:microsoft.com/office/officeart/2005/8/layout/target3"/>
    <dgm:cxn modelId="{BDAF2B36-B115-44EA-A383-5BC10A359891}" srcId="{45A5C796-8C41-4DE7-8ACE-0E5D2F8E2A7B}" destId="{0701158D-2995-46FA-BEED-6DF5040A42A3}" srcOrd="0" destOrd="0" parTransId="{699910B1-902E-4065-AF35-3CFFF2A65D0E}" sibTransId="{BBCDB270-079D-4290-AE64-E1A4B3550B32}"/>
    <dgm:cxn modelId="{CAA6AB39-367C-4BAA-B30C-5D08E15EFC14}" type="presOf" srcId="{BD3CDB5F-A154-4EC0-9637-4A26EE02B8C9}" destId="{6474A214-892C-4AA2-A504-4FE55C475D24}" srcOrd="1" destOrd="0" presId="urn:microsoft.com/office/officeart/2005/8/layout/target3"/>
    <dgm:cxn modelId="{C75DF13B-BACA-48DC-A8EB-38FB823E8D32}" srcId="{3C6CFEBD-B8E7-40D1-AD8E-71641638F09E}" destId="{9424C06D-1709-4735-8B98-18E480353E37}" srcOrd="1" destOrd="0" parTransId="{03B57731-4900-4665-8B54-1EAF8483DE07}" sibTransId="{50300C2C-BFDD-4B9E-9AD1-1CED3A8BE8D2}"/>
    <dgm:cxn modelId="{98CD3A3F-FE55-4A60-9F5F-17F1B0C4876D}" type="presOf" srcId="{5849C15A-C089-4211-8095-44D4068D4057}" destId="{B63AEAC3-9131-41B3-A2F5-23B68B856A68}" srcOrd="0" destOrd="3" presId="urn:microsoft.com/office/officeart/2005/8/layout/target3"/>
    <dgm:cxn modelId="{D305A040-97BE-4C69-BBB3-019892B85388}" type="presOf" srcId="{C945C208-166C-4552-86A4-04B3ABF86D0B}" destId="{65205DED-4EB7-4CC5-8DF0-2E2395403542}" srcOrd="0" destOrd="0" presId="urn:microsoft.com/office/officeart/2005/8/layout/target3"/>
    <dgm:cxn modelId="{097F8561-3743-4D75-BC69-0107FE895B82}" type="presOf" srcId="{222F3B14-D846-46CB-8B70-62DED8A1A70D}" destId="{B63AEAC3-9131-41B3-A2F5-23B68B856A68}" srcOrd="0" destOrd="1" presId="urn:microsoft.com/office/officeart/2005/8/layout/target3"/>
    <dgm:cxn modelId="{06347042-018E-4A40-B20E-CAAE54FDDC8D}" type="presOf" srcId="{3C6CFEBD-B8E7-40D1-AD8E-71641638F09E}" destId="{11608EAD-FF36-4243-B7AD-FC5FC3725014}" srcOrd="0" destOrd="0" presId="urn:microsoft.com/office/officeart/2005/8/layout/target3"/>
    <dgm:cxn modelId="{CEE04443-C330-429D-B595-54B42BFC47E4}" type="presOf" srcId="{B2F397BA-57F4-4D7F-9556-CF06665D8C21}" destId="{B63AEAC3-9131-41B3-A2F5-23B68B856A68}" srcOrd="0" destOrd="2" presId="urn:microsoft.com/office/officeart/2005/8/layout/target3"/>
    <dgm:cxn modelId="{0CAAB36C-D576-43A1-9E36-AB514E15C017}" srcId="{CFF8541D-52D2-4416-8B41-351ACBC663D1}" destId="{BD3CDB5F-A154-4EC0-9637-4A26EE02B8C9}" srcOrd="2" destOrd="0" parTransId="{A62A1752-75F0-45EE-AA9C-F77E7D424F0A}" sibTransId="{FD937778-8559-4A0E-B3DF-1BC5BB6D16C7}"/>
    <dgm:cxn modelId="{C38AD64C-4906-4651-BC7F-C288C6CEC83E}" type="presOf" srcId="{D6D055D8-645F-47EA-8725-8B70583D660D}" destId="{5BB10C17-BF51-4D68-A048-92E996B2E97F}" srcOrd="0" destOrd="1" presId="urn:microsoft.com/office/officeart/2005/8/layout/target3"/>
    <dgm:cxn modelId="{AC22CF52-4CBB-4910-BDEC-E9040CF68346}" srcId="{3C6CFEBD-B8E7-40D1-AD8E-71641638F09E}" destId="{C945C208-166C-4552-86A4-04B3ABF86D0B}" srcOrd="0" destOrd="0" parTransId="{27F09108-6E40-42E9-AFB6-C11D67A424C4}" sibTransId="{F248C6E1-63CE-436B-A8AF-54537CBE8E55}"/>
    <dgm:cxn modelId="{BD6DF074-07EA-40A3-9FAA-9A456F06DAE2}" srcId="{CFF8541D-52D2-4416-8B41-351ACBC663D1}" destId="{3C6CFEBD-B8E7-40D1-AD8E-71641638F09E}" srcOrd="3" destOrd="0" parTransId="{9E0EEED1-086E-4D30-A404-996000C0E17E}" sibTransId="{AE8A14BD-E175-456A-B61A-199ACA284280}"/>
    <dgm:cxn modelId="{10CFED81-9F98-4CEC-B2DC-00AC1E0B5555}" srcId="{BEE07333-7C9A-46A1-819A-9A0FB62CE739}" destId="{5849C15A-C089-4211-8095-44D4068D4057}" srcOrd="3" destOrd="0" parTransId="{F8157FD0-DDD1-4F43-80B0-DEA30AE994D0}" sibTransId="{D62BA828-D19E-4909-8E25-5B1B3FAA2281}"/>
    <dgm:cxn modelId="{B9B59A87-B852-4119-9054-7719C2F46A44}" type="presOf" srcId="{9424C06D-1709-4735-8B98-18E480353E37}" destId="{65205DED-4EB7-4CC5-8DF0-2E2395403542}" srcOrd="0" destOrd="1" presId="urn:microsoft.com/office/officeart/2005/8/layout/target3"/>
    <dgm:cxn modelId="{180E4C91-4CF7-4A06-BFA5-CBF6BC4D5D6C}" srcId="{BEE07333-7C9A-46A1-819A-9A0FB62CE739}" destId="{222F3B14-D846-46CB-8B70-62DED8A1A70D}" srcOrd="1" destOrd="0" parTransId="{4BEA31DD-C34C-46EA-B1C8-E3D5B15BE969}" sibTransId="{3BEE11C0-24CC-4023-930A-CB78DCFB6C27}"/>
    <dgm:cxn modelId="{8C8CC892-54F6-4D59-A7B1-B602A52A7A4B}" type="presOf" srcId="{BEE07333-7C9A-46A1-819A-9A0FB62CE739}" destId="{3DBC9992-1663-4480-B310-435415D2B972}" srcOrd="0" destOrd="0" presId="urn:microsoft.com/office/officeart/2005/8/layout/target3"/>
    <dgm:cxn modelId="{A6AC1698-F0C8-4E0B-909E-8B8BE0845BB2}" srcId="{CFF8541D-52D2-4416-8B41-351ACBC663D1}" destId="{BEE07333-7C9A-46A1-819A-9A0FB62CE739}" srcOrd="1" destOrd="0" parTransId="{353F2082-EEAD-436F-8DB9-40DD64AAA83A}" sibTransId="{17AE5213-8B04-4A41-9B45-75DE898137C4}"/>
    <dgm:cxn modelId="{EEE07798-1F48-496A-8D87-45ACAE1D7CB4}" srcId="{BD3CDB5F-A154-4EC0-9637-4A26EE02B8C9}" destId="{D48DDF6F-6FF1-4A31-A3FA-2F82C915EBFB}" srcOrd="0" destOrd="0" parTransId="{09D3BC2D-A197-4A49-BB89-1DB7A19FC441}" sibTransId="{05CDC56C-DC67-4286-BC43-8D414DBA64A0}"/>
    <dgm:cxn modelId="{EA3E0D99-329D-4B1F-BCC6-1B9BEFD8DF44}" srcId="{BEE07333-7C9A-46A1-819A-9A0FB62CE739}" destId="{B2F397BA-57F4-4D7F-9556-CF06665D8C21}" srcOrd="2" destOrd="0" parTransId="{F87134FD-B1A3-4850-B480-7CA62E76C01B}" sibTransId="{E54F0F29-C83C-4082-B834-B2EDB9BED223}"/>
    <dgm:cxn modelId="{F7B6B199-9AEC-4CF8-829B-7193535FD236}" type="presOf" srcId="{D48DDF6F-6FF1-4A31-A3FA-2F82C915EBFB}" destId="{876FF6E4-D2C6-4B7E-AD4B-88B5DAAA435D}" srcOrd="0" destOrd="0" presId="urn:microsoft.com/office/officeart/2005/8/layout/target3"/>
    <dgm:cxn modelId="{CEA9679D-BA26-4A75-B08B-51775DDDF00A}" srcId="{45A5C796-8C41-4DE7-8ACE-0E5D2F8E2A7B}" destId="{D6D055D8-645F-47EA-8725-8B70583D660D}" srcOrd="1" destOrd="0" parTransId="{D1EA908C-4EEB-45D3-872F-3D3E98F368E4}" sibTransId="{A4CA94CC-EA7D-4BF4-BAB7-27547A813886}"/>
    <dgm:cxn modelId="{9D34A49E-11C5-4C17-9104-995BE9AC2087}" type="presOf" srcId="{3C6F0374-C32F-491F-AB39-4E29435F9B0E}" destId="{5BB10C17-BF51-4D68-A048-92E996B2E97F}" srcOrd="0" destOrd="2" presId="urn:microsoft.com/office/officeart/2005/8/layout/target3"/>
    <dgm:cxn modelId="{CE3C12AA-3AC1-41BE-BDE1-F5BA5C701582}" srcId="{CFF8541D-52D2-4416-8B41-351ACBC663D1}" destId="{45A5C796-8C41-4DE7-8ACE-0E5D2F8E2A7B}" srcOrd="0" destOrd="0" parTransId="{981BE1B9-5BCA-47D4-977E-3F00E6A1645D}" sibTransId="{D2F6DACB-061E-4A27-A405-C246D37048C6}"/>
    <dgm:cxn modelId="{000360B7-E9D4-4A19-B371-190CB222EECA}" srcId="{BEE07333-7C9A-46A1-819A-9A0FB62CE739}" destId="{1F12DFBC-8675-4B70-B0BC-F14B45F753F4}" srcOrd="0" destOrd="0" parTransId="{9642A8D6-DB24-4804-8DD4-E2709AEEEDBA}" sibTransId="{AC01A6E4-BAE4-42D9-9719-6F51BFA87230}"/>
    <dgm:cxn modelId="{5BE395BF-5538-47E4-B69A-C8CB76066EDD}" type="presOf" srcId="{3C6CFEBD-B8E7-40D1-AD8E-71641638F09E}" destId="{63A27D93-2396-4368-94CC-69A1FF921E73}" srcOrd="1" destOrd="0" presId="urn:microsoft.com/office/officeart/2005/8/layout/target3"/>
    <dgm:cxn modelId="{2D278EC2-7FD1-4259-B2AB-EE5FE55B8C9F}" type="presOf" srcId="{BD3CDB5F-A154-4EC0-9637-4A26EE02B8C9}" destId="{56E95D21-DD68-4762-98F4-65FC116BBBB1}" srcOrd="0" destOrd="0" presId="urn:microsoft.com/office/officeart/2005/8/layout/target3"/>
    <dgm:cxn modelId="{ACFD98C2-7345-4758-8512-F221473E9EDD}" type="presOf" srcId="{45A5C796-8C41-4DE7-8ACE-0E5D2F8E2A7B}" destId="{1EC8501F-4A5F-495A-A922-E2A86CE530A3}" srcOrd="1" destOrd="0" presId="urn:microsoft.com/office/officeart/2005/8/layout/target3"/>
    <dgm:cxn modelId="{F1112BC4-1DAA-4121-B5CD-FED5FD623769}" srcId="{BD3CDB5F-A154-4EC0-9637-4A26EE02B8C9}" destId="{2FBF3E25-D855-4046-B8F9-E655573AE0A6}" srcOrd="1" destOrd="0" parTransId="{3508353A-8E66-4DB7-83A4-6EE73E3E2EDA}" sibTransId="{C298BAA7-AD16-431C-8C0A-046124C1FE4F}"/>
    <dgm:cxn modelId="{BC1D7FC4-5FB6-4C3F-807B-223737A8F046}" type="presOf" srcId="{45A5C796-8C41-4DE7-8ACE-0E5D2F8E2A7B}" destId="{0C579D82-E651-4420-B89A-5EFCEAC52712}" srcOrd="0" destOrd="0" presId="urn:microsoft.com/office/officeart/2005/8/layout/target3"/>
    <dgm:cxn modelId="{E9F4FAF6-3D3A-496C-95F0-62B412B2DA69}" type="presOf" srcId="{2FBF3E25-D855-4046-B8F9-E655573AE0A6}" destId="{876FF6E4-D2C6-4B7E-AD4B-88B5DAAA435D}" srcOrd="0" destOrd="1" presId="urn:microsoft.com/office/officeart/2005/8/layout/target3"/>
    <dgm:cxn modelId="{4524790E-398D-4F71-8712-6288C4BAA7C7}" type="presParOf" srcId="{205D3A76-6C9C-4219-ABB4-5788A663357D}" destId="{6851BD32-7412-4859-B474-95E98187DF59}" srcOrd="0" destOrd="0" presId="urn:microsoft.com/office/officeart/2005/8/layout/target3"/>
    <dgm:cxn modelId="{5CC12FE3-78E8-4677-91F3-1FF1FC40EADA}" type="presParOf" srcId="{205D3A76-6C9C-4219-ABB4-5788A663357D}" destId="{C17E7EE6-B61F-4547-999A-D39C6FAA63CE}" srcOrd="1" destOrd="0" presId="urn:microsoft.com/office/officeart/2005/8/layout/target3"/>
    <dgm:cxn modelId="{9A0446CD-26EE-48E2-9733-38C7630B13F6}" type="presParOf" srcId="{205D3A76-6C9C-4219-ABB4-5788A663357D}" destId="{0C579D82-E651-4420-B89A-5EFCEAC52712}" srcOrd="2" destOrd="0" presId="urn:microsoft.com/office/officeart/2005/8/layout/target3"/>
    <dgm:cxn modelId="{683D60C1-AAEF-4355-AC98-28E3C71A929F}" type="presParOf" srcId="{205D3A76-6C9C-4219-ABB4-5788A663357D}" destId="{E60E6193-0828-4883-8F3C-BD8497D7CA7B}" srcOrd="3" destOrd="0" presId="urn:microsoft.com/office/officeart/2005/8/layout/target3"/>
    <dgm:cxn modelId="{42DC1531-715D-4757-9766-98F202E46441}" type="presParOf" srcId="{205D3A76-6C9C-4219-ABB4-5788A663357D}" destId="{A6A27363-17DA-4CCA-989A-3BC65C4CD6A8}" srcOrd="4" destOrd="0" presId="urn:microsoft.com/office/officeart/2005/8/layout/target3"/>
    <dgm:cxn modelId="{1BDF2027-C9E5-40E5-8E0E-3C8EC88BCCE3}" type="presParOf" srcId="{205D3A76-6C9C-4219-ABB4-5788A663357D}" destId="{3DBC9992-1663-4480-B310-435415D2B972}" srcOrd="5" destOrd="0" presId="urn:microsoft.com/office/officeart/2005/8/layout/target3"/>
    <dgm:cxn modelId="{5B37CB29-7331-40AE-9319-33F83DF5AA1D}" type="presParOf" srcId="{205D3A76-6C9C-4219-ABB4-5788A663357D}" destId="{2473DCEA-8420-41C9-AE6B-20F522F937DA}" srcOrd="6" destOrd="0" presId="urn:microsoft.com/office/officeart/2005/8/layout/target3"/>
    <dgm:cxn modelId="{9D3D2ED0-6E05-4F39-ACCA-A436383AFC5D}" type="presParOf" srcId="{205D3A76-6C9C-4219-ABB4-5788A663357D}" destId="{607D9E0D-EF68-4F45-8AEA-BFE67B28804E}" srcOrd="7" destOrd="0" presId="urn:microsoft.com/office/officeart/2005/8/layout/target3"/>
    <dgm:cxn modelId="{EC8AF888-0BD6-4947-957B-1F9DFDC86767}" type="presParOf" srcId="{205D3A76-6C9C-4219-ABB4-5788A663357D}" destId="{56E95D21-DD68-4762-98F4-65FC116BBBB1}" srcOrd="8" destOrd="0" presId="urn:microsoft.com/office/officeart/2005/8/layout/target3"/>
    <dgm:cxn modelId="{682267B4-6918-40E1-99D6-C8101FA8F9BE}" type="presParOf" srcId="{205D3A76-6C9C-4219-ABB4-5788A663357D}" destId="{CFEDE67E-BF29-4AC1-A8FE-45300224940C}" srcOrd="9" destOrd="0" presId="urn:microsoft.com/office/officeart/2005/8/layout/target3"/>
    <dgm:cxn modelId="{606097C7-A530-4383-92EC-8580F5DE9366}" type="presParOf" srcId="{205D3A76-6C9C-4219-ABB4-5788A663357D}" destId="{A2D3B189-BD80-4863-8C6B-B1603EB871E9}" srcOrd="10" destOrd="0" presId="urn:microsoft.com/office/officeart/2005/8/layout/target3"/>
    <dgm:cxn modelId="{9C947C9C-C3AD-41D8-A556-A9591AC85116}" type="presParOf" srcId="{205D3A76-6C9C-4219-ABB4-5788A663357D}" destId="{11608EAD-FF36-4243-B7AD-FC5FC3725014}" srcOrd="11" destOrd="0" presId="urn:microsoft.com/office/officeart/2005/8/layout/target3"/>
    <dgm:cxn modelId="{9D2DB736-F340-4099-BFD2-B5B9D3260267}" type="presParOf" srcId="{205D3A76-6C9C-4219-ABB4-5788A663357D}" destId="{1EC8501F-4A5F-495A-A922-E2A86CE530A3}" srcOrd="12" destOrd="0" presId="urn:microsoft.com/office/officeart/2005/8/layout/target3"/>
    <dgm:cxn modelId="{EA35A1BE-F3F7-46D9-9307-FB056A83D90E}" type="presParOf" srcId="{205D3A76-6C9C-4219-ABB4-5788A663357D}" destId="{5BB10C17-BF51-4D68-A048-92E996B2E97F}" srcOrd="13" destOrd="0" presId="urn:microsoft.com/office/officeart/2005/8/layout/target3"/>
    <dgm:cxn modelId="{1AA4D605-4C29-4504-B4AB-4D6A30A732EC}" type="presParOf" srcId="{205D3A76-6C9C-4219-ABB4-5788A663357D}" destId="{8772586D-C746-49EF-831E-9AA49D6218E2}" srcOrd="14" destOrd="0" presId="urn:microsoft.com/office/officeart/2005/8/layout/target3"/>
    <dgm:cxn modelId="{343F6689-FB9F-4488-ABA1-AF98A81CE6A6}" type="presParOf" srcId="{205D3A76-6C9C-4219-ABB4-5788A663357D}" destId="{B63AEAC3-9131-41B3-A2F5-23B68B856A68}" srcOrd="15" destOrd="0" presId="urn:microsoft.com/office/officeart/2005/8/layout/target3"/>
    <dgm:cxn modelId="{C805EF80-BBCD-4DF4-9A9C-0D6B67FB9A3C}" type="presParOf" srcId="{205D3A76-6C9C-4219-ABB4-5788A663357D}" destId="{6474A214-892C-4AA2-A504-4FE55C475D24}" srcOrd="16" destOrd="0" presId="urn:microsoft.com/office/officeart/2005/8/layout/target3"/>
    <dgm:cxn modelId="{CE6E81D7-6CD3-4F81-A301-CB5174E763C7}" type="presParOf" srcId="{205D3A76-6C9C-4219-ABB4-5788A663357D}" destId="{876FF6E4-D2C6-4B7E-AD4B-88B5DAAA435D}" srcOrd="17" destOrd="0" presId="urn:microsoft.com/office/officeart/2005/8/layout/target3"/>
    <dgm:cxn modelId="{ACBB3985-A086-4015-AB71-37FE4A44A933}" type="presParOf" srcId="{205D3A76-6C9C-4219-ABB4-5788A663357D}" destId="{63A27D93-2396-4368-94CC-69A1FF921E73}" srcOrd="18" destOrd="0" presId="urn:microsoft.com/office/officeart/2005/8/layout/target3"/>
    <dgm:cxn modelId="{E3744954-8FB0-4F43-BEE5-A97AD6FD7138}" type="presParOf" srcId="{205D3A76-6C9C-4219-ABB4-5788A663357D}" destId="{65205DED-4EB7-4CC5-8DF0-2E2395403542}" srcOrd="19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B4FA2B-E274-4420-84C3-2A2F6657D41C}">
      <dsp:nvSpPr>
        <dsp:cNvPr id="0" name=""/>
        <dsp:cNvSpPr/>
      </dsp:nvSpPr>
      <dsp:spPr>
        <a:xfrm>
          <a:off x="0" y="4362450"/>
          <a:ext cx="8128000" cy="9017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Handlers</a:t>
          </a:r>
        </a:p>
      </dsp:txBody>
      <dsp:txXfrm>
        <a:off x="0" y="4362450"/>
        <a:ext cx="2438400" cy="901700"/>
      </dsp:txXfrm>
    </dsp:sp>
    <dsp:sp modelId="{DD1AE7D6-8EB1-432C-A383-BC9AF710844E}">
      <dsp:nvSpPr>
        <dsp:cNvPr id="0" name=""/>
        <dsp:cNvSpPr/>
      </dsp:nvSpPr>
      <dsp:spPr>
        <a:xfrm>
          <a:off x="0" y="3310466"/>
          <a:ext cx="8128000" cy="9017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MSBuild</a:t>
          </a:r>
          <a:r>
            <a:rPr lang="en-US" sz="2100" kern="1200" dirty="0"/>
            <a:t> Language Server</a:t>
          </a:r>
        </a:p>
      </dsp:txBody>
      <dsp:txXfrm>
        <a:off x="0" y="3310466"/>
        <a:ext cx="2438400" cy="901700"/>
      </dsp:txXfrm>
    </dsp:sp>
    <dsp:sp modelId="{3535ABF2-54D1-4DE7-B43B-1AE7C3B70C4B}">
      <dsp:nvSpPr>
        <dsp:cNvPr id="0" name=""/>
        <dsp:cNvSpPr/>
      </dsp:nvSpPr>
      <dsp:spPr>
        <a:xfrm>
          <a:off x="0" y="2258483"/>
          <a:ext cx="8128000" cy="9017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vscode-jsonrpc</a:t>
          </a:r>
          <a:endParaRPr lang="en-US" sz="2100" kern="1200" dirty="0"/>
        </a:p>
      </dsp:txBody>
      <dsp:txXfrm>
        <a:off x="0" y="2258483"/>
        <a:ext cx="2438400" cy="901700"/>
      </dsp:txXfrm>
    </dsp:sp>
    <dsp:sp modelId="{BA3F703C-CE36-409D-9583-D82CE014D4D1}">
      <dsp:nvSpPr>
        <dsp:cNvPr id="0" name=""/>
        <dsp:cNvSpPr/>
      </dsp:nvSpPr>
      <dsp:spPr>
        <a:xfrm>
          <a:off x="0" y="1206500"/>
          <a:ext cx="8128000" cy="9017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100" b="0" kern="1200" dirty="0" err="1"/>
            <a:t>vscode-languageclient</a:t>
          </a:r>
          <a:endParaRPr lang="en-US" sz="2100" kern="1200" dirty="0"/>
        </a:p>
      </dsp:txBody>
      <dsp:txXfrm>
        <a:off x="0" y="1206500"/>
        <a:ext cx="2438400" cy="901700"/>
      </dsp:txXfrm>
    </dsp:sp>
    <dsp:sp modelId="{F90DE75E-14FF-4028-BC1B-B5081978D994}">
      <dsp:nvSpPr>
        <dsp:cNvPr id="0" name=""/>
        <dsp:cNvSpPr/>
      </dsp:nvSpPr>
      <dsp:spPr>
        <a:xfrm>
          <a:off x="0" y="154516"/>
          <a:ext cx="8128000" cy="9017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VS Code (TypeScript)</a:t>
          </a:r>
        </a:p>
      </dsp:txBody>
      <dsp:txXfrm>
        <a:off x="0" y="154516"/>
        <a:ext cx="2438400" cy="901700"/>
      </dsp:txXfrm>
    </dsp:sp>
    <dsp:sp modelId="{836C6B61-2D72-4142-93A8-FE7FA8550B81}">
      <dsp:nvSpPr>
        <dsp:cNvPr id="0" name=""/>
        <dsp:cNvSpPr/>
      </dsp:nvSpPr>
      <dsp:spPr>
        <a:xfrm>
          <a:off x="4638357" y="229658"/>
          <a:ext cx="1127124" cy="7514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Extension</a:t>
          </a:r>
        </a:p>
      </dsp:txBody>
      <dsp:txXfrm>
        <a:off x="4660365" y="251666"/>
        <a:ext cx="1083108" cy="707400"/>
      </dsp:txXfrm>
    </dsp:sp>
    <dsp:sp modelId="{92AB696B-1310-4C8A-8703-872860E593C1}">
      <dsp:nvSpPr>
        <dsp:cNvPr id="0" name=""/>
        <dsp:cNvSpPr/>
      </dsp:nvSpPr>
      <dsp:spPr>
        <a:xfrm>
          <a:off x="5156199" y="981075"/>
          <a:ext cx="91440" cy="3005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056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4C6B27-513A-499E-A82E-F79ED30A79F0}">
      <dsp:nvSpPr>
        <dsp:cNvPr id="0" name=""/>
        <dsp:cNvSpPr/>
      </dsp:nvSpPr>
      <dsp:spPr>
        <a:xfrm>
          <a:off x="4638357" y="1281641"/>
          <a:ext cx="1127124" cy="7514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b="0" kern="1200" dirty="0"/>
            <a:t>Language Server Protocol</a:t>
          </a:r>
          <a:endParaRPr lang="en-US" sz="1400" kern="1200" dirty="0"/>
        </a:p>
      </dsp:txBody>
      <dsp:txXfrm>
        <a:off x="4660365" y="1303649"/>
        <a:ext cx="1083108" cy="707400"/>
      </dsp:txXfrm>
    </dsp:sp>
    <dsp:sp modelId="{254955AE-1F14-4179-92A4-6F322C649D73}">
      <dsp:nvSpPr>
        <dsp:cNvPr id="0" name=""/>
        <dsp:cNvSpPr/>
      </dsp:nvSpPr>
      <dsp:spPr>
        <a:xfrm>
          <a:off x="5156199" y="2033058"/>
          <a:ext cx="91440" cy="3005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056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ADEE07-C80E-43BF-BB53-9BE6C9551D09}">
      <dsp:nvSpPr>
        <dsp:cNvPr id="0" name=""/>
        <dsp:cNvSpPr/>
      </dsp:nvSpPr>
      <dsp:spPr>
        <a:xfrm>
          <a:off x="4638357" y="2333625"/>
          <a:ext cx="1127124" cy="7514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JSON-RPC</a:t>
          </a:r>
        </a:p>
      </dsp:txBody>
      <dsp:txXfrm>
        <a:off x="4660365" y="2355633"/>
        <a:ext cx="1083108" cy="707400"/>
      </dsp:txXfrm>
    </dsp:sp>
    <dsp:sp modelId="{730E28AD-D616-4E45-AC5A-6C44BBD7427C}">
      <dsp:nvSpPr>
        <dsp:cNvPr id="0" name=""/>
        <dsp:cNvSpPr/>
      </dsp:nvSpPr>
      <dsp:spPr>
        <a:xfrm>
          <a:off x="5156199" y="3085041"/>
          <a:ext cx="91440" cy="3005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056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C8A968-6E60-4C18-B723-BB150ADA9BF2}">
      <dsp:nvSpPr>
        <dsp:cNvPr id="0" name=""/>
        <dsp:cNvSpPr/>
      </dsp:nvSpPr>
      <dsp:spPr>
        <a:xfrm>
          <a:off x="4638357" y="3385608"/>
          <a:ext cx="1127124" cy="7514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Language Server (C#)</a:t>
          </a:r>
        </a:p>
      </dsp:txBody>
      <dsp:txXfrm>
        <a:off x="4660365" y="3407616"/>
        <a:ext cx="1083108" cy="707400"/>
      </dsp:txXfrm>
    </dsp:sp>
    <dsp:sp modelId="{7BD30430-8A02-436B-8017-D6B74B1AD0EE}">
      <dsp:nvSpPr>
        <dsp:cNvPr id="0" name=""/>
        <dsp:cNvSpPr/>
      </dsp:nvSpPr>
      <dsp:spPr>
        <a:xfrm>
          <a:off x="3004026" y="4137025"/>
          <a:ext cx="2197893" cy="300566"/>
        </a:xfrm>
        <a:custGeom>
          <a:avLst/>
          <a:gdLst/>
          <a:ahLst/>
          <a:cxnLst/>
          <a:rect l="0" t="0" r="0" b="0"/>
          <a:pathLst>
            <a:path>
              <a:moveTo>
                <a:pt x="2197893" y="0"/>
              </a:moveTo>
              <a:lnTo>
                <a:pt x="2197893" y="150283"/>
              </a:lnTo>
              <a:lnTo>
                <a:pt x="0" y="150283"/>
              </a:lnTo>
              <a:lnTo>
                <a:pt x="0" y="30056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6447CB-62CD-47FD-B688-AF59FD58C8F8}">
      <dsp:nvSpPr>
        <dsp:cNvPr id="0" name=""/>
        <dsp:cNvSpPr/>
      </dsp:nvSpPr>
      <dsp:spPr>
        <a:xfrm>
          <a:off x="2440463" y="4437591"/>
          <a:ext cx="1127124" cy="7514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Document Sync</a:t>
          </a:r>
        </a:p>
      </dsp:txBody>
      <dsp:txXfrm>
        <a:off x="2462471" y="4459599"/>
        <a:ext cx="1083108" cy="707400"/>
      </dsp:txXfrm>
    </dsp:sp>
    <dsp:sp modelId="{B3D42270-FC43-4FC0-A054-8B871C37600D}">
      <dsp:nvSpPr>
        <dsp:cNvPr id="0" name=""/>
        <dsp:cNvSpPr/>
      </dsp:nvSpPr>
      <dsp:spPr>
        <a:xfrm>
          <a:off x="4469288" y="4137025"/>
          <a:ext cx="732631" cy="300566"/>
        </a:xfrm>
        <a:custGeom>
          <a:avLst/>
          <a:gdLst/>
          <a:ahLst/>
          <a:cxnLst/>
          <a:rect l="0" t="0" r="0" b="0"/>
          <a:pathLst>
            <a:path>
              <a:moveTo>
                <a:pt x="732631" y="0"/>
              </a:moveTo>
              <a:lnTo>
                <a:pt x="732631" y="150283"/>
              </a:lnTo>
              <a:lnTo>
                <a:pt x="0" y="150283"/>
              </a:lnTo>
              <a:lnTo>
                <a:pt x="0" y="30056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DD8E01-6C24-4F94-85D6-FDD3D623864B}">
      <dsp:nvSpPr>
        <dsp:cNvPr id="0" name=""/>
        <dsp:cNvSpPr/>
      </dsp:nvSpPr>
      <dsp:spPr>
        <a:xfrm>
          <a:off x="3905726" y="4437591"/>
          <a:ext cx="1127124" cy="7514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Hover</a:t>
          </a:r>
        </a:p>
      </dsp:txBody>
      <dsp:txXfrm>
        <a:off x="3927734" y="4459599"/>
        <a:ext cx="1083108" cy="707400"/>
      </dsp:txXfrm>
    </dsp:sp>
    <dsp:sp modelId="{154757EE-D667-460D-9F9C-807278595097}">
      <dsp:nvSpPr>
        <dsp:cNvPr id="0" name=""/>
        <dsp:cNvSpPr/>
      </dsp:nvSpPr>
      <dsp:spPr>
        <a:xfrm>
          <a:off x="5201920" y="4137025"/>
          <a:ext cx="732631" cy="3005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0283"/>
              </a:lnTo>
              <a:lnTo>
                <a:pt x="732631" y="150283"/>
              </a:lnTo>
              <a:lnTo>
                <a:pt x="732631" y="30056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28AE98-B955-4946-BB28-3C010BB25BCA}">
      <dsp:nvSpPr>
        <dsp:cNvPr id="0" name=""/>
        <dsp:cNvSpPr/>
      </dsp:nvSpPr>
      <dsp:spPr>
        <a:xfrm>
          <a:off x="5370988" y="4437591"/>
          <a:ext cx="1127124" cy="7514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Completion</a:t>
          </a:r>
        </a:p>
      </dsp:txBody>
      <dsp:txXfrm>
        <a:off x="5392996" y="4459599"/>
        <a:ext cx="1083108" cy="707400"/>
      </dsp:txXfrm>
    </dsp:sp>
    <dsp:sp modelId="{1863D24F-1E7B-48F5-9368-510B7EE126C3}">
      <dsp:nvSpPr>
        <dsp:cNvPr id="0" name=""/>
        <dsp:cNvSpPr/>
      </dsp:nvSpPr>
      <dsp:spPr>
        <a:xfrm>
          <a:off x="5201920" y="4137025"/>
          <a:ext cx="2197893" cy="3005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0283"/>
              </a:lnTo>
              <a:lnTo>
                <a:pt x="2197893" y="150283"/>
              </a:lnTo>
              <a:lnTo>
                <a:pt x="2197893" y="30056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E1B16A-B5A7-45A1-9409-659B9CA48988}">
      <dsp:nvSpPr>
        <dsp:cNvPr id="0" name=""/>
        <dsp:cNvSpPr/>
      </dsp:nvSpPr>
      <dsp:spPr>
        <a:xfrm>
          <a:off x="6836251" y="4437591"/>
          <a:ext cx="1127124" cy="7514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…</a:t>
          </a:r>
        </a:p>
      </dsp:txBody>
      <dsp:txXfrm>
        <a:off x="6858259" y="4459599"/>
        <a:ext cx="1083108" cy="7074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51BD32-7412-4859-B474-95E98187DF59}">
      <dsp:nvSpPr>
        <dsp:cNvPr id="0" name=""/>
        <dsp:cNvSpPr/>
      </dsp:nvSpPr>
      <dsp:spPr>
        <a:xfrm>
          <a:off x="0" y="270933"/>
          <a:ext cx="4876800" cy="4876800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579D82-E651-4420-B89A-5EFCEAC52712}">
      <dsp:nvSpPr>
        <dsp:cNvPr id="0" name=""/>
        <dsp:cNvSpPr/>
      </dsp:nvSpPr>
      <dsp:spPr>
        <a:xfrm>
          <a:off x="2438400" y="270933"/>
          <a:ext cx="5689599" cy="487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Protocol</a:t>
          </a:r>
        </a:p>
      </dsp:txBody>
      <dsp:txXfrm>
        <a:off x="2438400" y="270933"/>
        <a:ext cx="2844799" cy="1036319"/>
      </dsp:txXfrm>
    </dsp:sp>
    <dsp:sp modelId="{A6A27363-17DA-4CCA-989A-3BC65C4CD6A8}">
      <dsp:nvSpPr>
        <dsp:cNvPr id="0" name=""/>
        <dsp:cNvSpPr/>
      </dsp:nvSpPr>
      <dsp:spPr>
        <a:xfrm>
          <a:off x="640079" y="1307253"/>
          <a:ext cx="3596640" cy="3596640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BC9992-1663-4480-B310-435415D2B972}">
      <dsp:nvSpPr>
        <dsp:cNvPr id="0" name=""/>
        <dsp:cNvSpPr/>
      </dsp:nvSpPr>
      <dsp:spPr>
        <a:xfrm>
          <a:off x="2438400" y="1307253"/>
          <a:ext cx="5689599" cy="359664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Server</a:t>
          </a:r>
          <a:endParaRPr lang="en-US" sz="3100" kern="1200" dirty="0"/>
        </a:p>
      </dsp:txBody>
      <dsp:txXfrm>
        <a:off x="2438400" y="1307253"/>
        <a:ext cx="2844799" cy="1036320"/>
      </dsp:txXfrm>
    </dsp:sp>
    <dsp:sp modelId="{607D9E0D-EF68-4F45-8AEA-BFE67B28804E}">
      <dsp:nvSpPr>
        <dsp:cNvPr id="0" name=""/>
        <dsp:cNvSpPr/>
      </dsp:nvSpPr>
      <dsp:spPr>
        <a:xfrm>
          <a:off x="1280160" y="2343573"/>
          <a:ext cx="2316480" cy="2316480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E95D21-DD68-4762-98F4-65FC116BBBB1}">
      <dsp:nvSpPr>
        <dsp:cNvPr id="0" name=""/>
        <dsp:cNvSpPr/>
      </dsp:nvSpPr>
      <dsp:spPr>
        <a:xfrm>
          <a:off x="2438400" y="2343573"/>
          <a:ext cx="5689599" cy="231648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Semantic Model</a:t>
          </a:r>
        </a:p>
      </dsp:txBody>
      <dsp:txXfrm>
        <a:off x="2438400" y="2343573"/>
        <a:ext cx="2844799" cy="1036319"/>
      </dsp:txXfrm>
    </dsp:sp>
    <dsp:sp modelId="{A2D3B189-BD80-4863-8C6B-B1603EB871E9}">
      <dsp:nvSpPr>
        <dsp:cNvPr id="0" name=""/>
        <dsp:cNvSpPr/>
      </dsp:nvSpPr>
      <dsp:spPr>
        <a:xfrm>
          <a:off x="1920240" y="3379893"/>
          <a:ext cx="1036320" cy="1036320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608EAD-FF36-4243-B7AD-FC5FC3725014}">
      <dsp:nvSpPr>
        <dsp:cNvPr id="0" name=""/>
        <dsp:cNvSpPr/>
      </dsp:nvSpPr>
      <dsp:spPr>
        <a:xfrm>
          <a:off x="2438400" y="3379893"/>
          <a:ext cx="5689599" cy="103632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Syntax Model</a:t>
          </a:r>
        </a:p>
      </dsp:txBody>
      <dsp:txXfrm>
        <a:off x="2438400" y="3379893"/>
        <a:ext cx="2844799" cy="1036320"/>
      </dsp:txXfrm>
    </dsp:sp>
    <dsp:sp modelId="{5BB10C17-BF51-4D68-A048-92E996B2E97F}">
      <dsp:nvSpPr>
        <dsp:cNvPr id="0" name=""/>
        <dsp:cNvSpPr/>
      </dsp:nvSpPr>
      <dsp:spPr>
        <a:xfrm>
          <a:off x="5283200" y="270933"/>
          <a:ext cx="2844799" cy="1036319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kern="1200" dirty="0" err="1"/>
            <a:t>LanguageServer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 err="1"/>
            <a:t>OmniSharp.LSP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 err="1"/>
            <a:t>OmniSharp.JsonRpc</a:t>
          </a:r>
          <a:endParaRPr lang="en-US" sz="1400" kern="1200" dirty="0"/>
        </a:p>
      </dsp:txBody>
      <dsp:txXfrm>
        <a:off x="5283200" y="270933"/>
        <a:ext cx="2844799" cy="1036319"/>
      </dsp:txXfrm>
    </dsp:sp>
    <dsp:sp modelId="{B63AEAC3-9131-41B3-A2F5-23B68B856A68}">
      <dsp:nvSpPr>
        <dsp:cNvPr id="0" name=""/>
        <dsp:cNvSpPr/>
      </dsp:nvSpPr>
      <dsp:spPr>
        <a:xfrm>
          <a:off x="5283200" y="1307253"/>
          <a:ext cx="2844799" cy="103632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kern="1200" dirty="0"/>
            <a:t>Autofac + </a:t>
          </a:r>
          <a:r>
            <a:rPr lang="en-US" sz="1400" kern="1200" dirty="0" err="1"/>
            <a:t>Serilog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kern="1200" dirty="0"/>
            <a:t>Workspace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kern="1200" dirty="0" err="1"/>
            <a:t>ProjectDocument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kern="1200" dirty="0"/>
            <a:t>Handlers</a:t>
          </a:r>
        </a:p>
      </dsp:txBody>
      <dsp:txXfrm>
        <a:off x="5283200" y="1307253"/>
        <a:ext cx="2844799" cy="1036320"/>
      </dsp:txXfrm>
    </dsp:sp>
    <dsp:sp modelId="{876FF6E4-D2C6-4B7E-AD4B-88B5DAAA435D}">
      <dsp:nvSpPr>
        <dsp:cNvPr id="0" name=""/>
        <dsp:cNvSpPr/>
      </dsp:nvSpPr>
      <dsp:spPr>
        <a:xfrm>
          <a:off x="5283200" y="2343573"/>
          <a:ext cx="2844799" cy="1036319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kern="1200" dirty="0" err="1"/>
            <a:t>XSElement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kern="1200" dirty="0" err="1"/>
            <a:t>Microsoft.Build.Evaluation</a:t>
          </a:r>
          <a:endParaRPr lang="en-US" sz="1400" kern="1200" dirty="0"/>
        </a:p>
      </dsp:txBody>
      <dsp:txXfrm>
        <a:off x="5283200" y="2343573"/>
        <a:ext cx="2844799" cy="1036319"/>
      </dsp:txXfrm>
    </dsp:sp>
    <dsp:sp modelId="{65205DED-4EB7-4CC5-8DF0-2E2395403542}">
      <dsp:nvSpPr>
        <dsp:cNvPr id="0" name=""/>
        <dsp:cNvSpPr/>
      </dsp:nvSpPr>
      <dsp:spPr>
        <a:xfrm>
          <a:off x="5283200" y="3379893"/>
          <a:ext cx="2844799" cy="103632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kern="1200" dirty="0" err="1"/>
            <a:t>Microsoft.Language.Xml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kern="1200" dirty="0" err="1"/>
            <a:t>Microsoft.Build.Construction</a:t>
          </a:r>
          <a:endParaRPr lang="en-US" sz="1400" kern="1200" dirty="0"/>
        </a:p>
      </dsp:txBody>
      <dsp:txXfrm>
        <a:off x="5283200" y="3379893"/>
        <a:ext cx="2844799" cy="10363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EF904-B0E1-49E7-851A-6F3E986CF3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85DC5-636E-440C-BA79-0CE9413CBC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9A4808-C2AD-4E6F-8D53-EB6ADE11E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335CD-3D5B-4626-825A-73B97CE62663}" type="datetimeFigureOut">
              <a:rPr lang="en-AU" smtClean="0"/>
              <a:t>2/10/2017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D1CBF8-5D37-4BDE-B73B-D9FE3A488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38E56-407F-4204-BF98-C44F93403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1C31-19E0-4077-B54D-F65E8F4D70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9585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C6BDB-97C0-45E8-981C-372A091E5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2DADF-9677-4443-BE77-5C4570866A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55436-44EB-42B4-8E1A-78CCEF388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335CD-3D5B-4626-825A-73B97CE62663}" type="datetimeFigureOut">
              <a:rPr lang="en-AU" smtClean="0"/>
              <a:t>2/10/2017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9A1DF-46DB-4130-A0F0-922930C12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89B4F-5388-459A-93C3-2BFBCC3F9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1C31-19E0-4077-B54D-F65E8F4D70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80400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C119CD-5E73-4FC5-8612-753697331C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1B7BD6-3299-4006-B556-E01A4409CC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79F4B-85F8-4294-B89C-B6B454C81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335CD-3D5B-4626-825A-73B97CE62663}" type="datetimeFigureOut">
              <a:rPr lang="en-AU" smtClean="0"/>
              <a:t>2/10/2017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AAB2D-2962-46BA-BA53-4FE7F96F8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8BB50-B802-4169-BCBA-700DE7FB3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1C31-19E0-4077-B54D-F65E8F4D70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06959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99A28-6CF3-43AC-BB42-7590497B0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EA07F-2395-451B-A229-69CA17782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500EE-7113-4F14-BC1A-34FCB2F14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335CD-3D5B-4626-825A-73B97CE62663}" type="datetimeFigureOut">
              <a:rPr lang="en-AU" smtClean="0"/>
              <a:t>2/10/2017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DC3EF-2723-4245-9CCA-433531D51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579C0-FFF2-421F-889F-68F81312E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1C31-19E0-4077-B54D-F65E8F4D70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0545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03D40-48B4-4481-9595-13B078FD3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FEFB04-79D9-411E-8D65-E380C23CF6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FE05CD-9BD6-4D69-91E9-0FB519F8F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335CD-3D5B-4626-825A-73B97CE62663}" type="datetimeFigureOut">
              <a:rPr lang="en-AU" smtClean="0"/>
              <a:t>2/10/2017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34852-A785-4B6E-9421-A8407B7DA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FA638-7346-467C-8207-96BA07664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1C31-19E0-4077-B54D-F65E8F4D70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3315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8783B-A2D1-445B-A298-A0DBD9E5C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2ADEC-3E66-4839-8180-3E49D095ED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0AE455-A950-4A05-BB2B-F3FA484F25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0CEEB4-8F84-4F99-8346-0819D90FC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335CD-3D5B-4626-825A-73B97CE62663}" type="datetimeFigureOut">
              <a:rPr lang="en-AU" smtClean="0"/>
              <a:t>2/10/2017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1BB3E2-AB0E-491D-9971-9962C7943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148C9C-AD14-4DB2-9060-9FC193FD3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1C31-19E0-4077-B54D-F65E8F4D70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8282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796FD-CCD3-4AEC-ADA8-FD3925FC1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3D6567-3D7A-49D8-8B2E-6903AB27EA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F2355B-E053-445A-B456-D859C6203D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1EA24E-51D5-42E1-BE26-5B75C7AAE0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79F87B-64C0-4361-9F81-A48EB2807A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4C0158-D47E-4EA4-ADDD-CC832FCEC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335CD-3D5B-4626-825A-73B97CE62663}" type="datetimeFigureOut">
              <a:rPr lang="en-AU" smtClean="0"/>
              <a:t>2/10/2017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E974A4-3CCD-4808-9ACE-0BE244D75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58A2A4-E625-455B-8F01-AB80E5A11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1C31-19E0-4077-B54D-F65E8F4D70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94200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16137-38DF-4C4C-8A53-46C467228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705249-2A9E-4C76-89E5-C88E8FC02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335CD-3D5B-4626-825A-73B97CE62663}" type="datetimeFigureOut">
              <a:rPr lang="en-AU" smtClean="0"/>
              <a:t>2/10/2017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4189A9-8794-4EC9-8027-1140AC373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69A975-D07F-4DF1-B26E-0B4D476B5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1C31-19E0-4077-B54D-F65E8F4D70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68288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E63465-1890-4669-8109-656168ED2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335CD-3D5B-4626-825A-73B97CE62663}" type="datetimeFigureOut">
              <a:rPr lang="en-AU" smtClean="0"/>
              <a:t>2/10/2017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71F2DF-2965-4BCC-987A-D7E72F125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605B23-1B9D-4D63-9203-8BE462F43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1C31-19E0-4077-B54D-F65E8F4D70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7556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F6B54-6909-4A5F-A272-C77827FD5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B15FA-7F5E-4A33-98D3-C1FC4BDB6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645EA1-88F6-4B28-AE5D-560DD94DAE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C6D626-F1BF-4C9F-8EB3-6C4D09742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335CD-3D5B-4626-825A-73B97CE62663}" type="datetimeFigureOut">
              <a:rPr lang="en-AU" smtClean="0"/>
              <a:t>2/10/2017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839580-C1F3-4B56-9D9D-54645CF28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127E70-0B9B-4A6B-BA19-A30AE246E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1C31-19E0-4077-B54D-F65E8F4D70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6597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A0CB6-EC42-4805-9464-50F0CE7FD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3F0390-B202-446A-8AEC-E24DDD3912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C9B8DB-DA79-47E0-BF3C-F8AC2DBB75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77CE6D-97D6-455E-B808-33E964C58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335CD-3D5B-4626-825A-73B97CE62663}" type="datetimeFigureOut">
              <a:rPr lang="en-AU" smtClean="0"/>
              <a:t>2/10/2017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80C45B-34BB-43A2-A3E7-56A5D7FFB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6428D7-0F3F-4954-89FA-E02F3219C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1C31-19E0-4077-B54D-F65E8F4D70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64124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AC008D-4FAA-4F75-84C7-DC8E210CD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EE61A-3031-46F2-9332-394B1ECE28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79FABA-6B0A-44B3-80C5-BC2643FE3D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335CD-3D5B-4626-825A-73B97CE62663}" type="datetimeFigureOut">
              <a:rPr lang="en-AU" smtClean="0"/>
              <a:t>2/10/2017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E140A-6A4E-491B-BDB2-C168555480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67F1B9-0414-4B31-B310-F995B57B6F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D1C31-19E0-4077-B54D-F65E8F4D70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1400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8922D69-A6C8-4689-AE42-6133560590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842070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68643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86E7E2D0-F1B3-4B44-BC62-4F8AA973A7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6005545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32551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61</Words>
  <Application>Microsoft Office PowerPoint</Application>
  <PresentationFormat>Widescreen</PresentationFormat>
  <Paragraphs>28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Friedman</dc:creator>
  <cp:lastModifiedBy>Adam Friedman</cp:lastModifiedBy>
  <cp:revision>13</cp:revision>
  <dcterms:created xsi:type="dcterms:W3CDTF">2017-10-02T03:49:23Z</dcterms:created>
  <dcterms:modified xsi:type="dcterms:W3CDTF">2017-10-02T04:19:41Z</dcterms:modified>
</cp:coreProperties>
</file>