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4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7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8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7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7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8B77-AB40-8645-9F93-8FF953A6CFD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930B-4180-984B-AF4B-05B10A9F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881" y="2496673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1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014781" y="2496673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2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748681" y="2496673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3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482581" y="2496673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4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216480" y="2496673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5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80881" y="385796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6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014781" y="385796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7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748681" y="385796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8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482581" y="385796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9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216480" y="385796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10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280881" y="524367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11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2014781" y="524367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12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3748681" y="524367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13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482581" y="524367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</a:t>
            </a:r>
            <a:r>
              <a:rPr lang="is-IS" sz="2400" b="1" dirty="0" smtClean="0"/>
              <a:t>…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7216480" y="5243671"/>
            <a:ext cx="1624243" cy="1074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</a:t>
            </a:r>
          </a:p>
          <a:p>
            <a:pPr algn="ctr"/>
            <a:r>
              <a:rPr lang="en-US" sz="2400" b="1" dirty="0" smtClean="0"/>
              <a:t>Node 1000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4914452" y="499938"/>
            <a:ext cx="3084637" cy="1392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Head Node</a:t>
            </a:r>
            <a:endParaRPr lang="en-US" sz="4400" b="1" dirty="0"/>
          </a:p>
        </p:txBody>
      </p:sp>
      <p:pic>
        <p:nvPicPr>
          <p:cNvPr id="20" name="Picture 19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9" y="329697"/>
            <a:ext cx="2051731" cy="175838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955385" y="1208889"/>
            <a:ext cx="1892915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9" idx="2"/>
            <a:endCxn id="15" idx="0"/>
          </p:cNvCxnSpPr>
          <p:nvPr/>
        </p:nvCxnSpPr>
        <p:spPr>
          <a:xfrm rot="5400000">
            <a:off x="2966354" y="1753253"/>
            <a:ext cx="3350967" cy="3629868"/>
          </a:xfrm>
          <a:prstGeom prst="curvedConnector3">
            <a:avLst>
              <a:gd name="adj1" fmla="val 36153"/>
            </a:avLst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1" idx="0"/>
          </p:cNvCxnSpPr>
          <p:nvPr/>
        </p:nvCxnSpPr>
        <p:spPr>
          <a:xfrm rot="5400000">
            <a:off x="4526158" y="1927348"/>
            <a:ext cx="1965258" cy="1895968"/>
          </a:xfrm>
          <a:prstGeom prst="curvedConnector3">
            <a:avLst>
              <a:gd name="adj1" fmla="val 15205"/>
            </a:avLst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8" idx="0"/>
          </p:cNvCxnSpPr>
          <p:nvPr/>
        </p:nvCxnSpPr>
        <p:spPr>
          <a:xfrm rot="16200000" flipH="1">
            <a:off x="5567203" y="2782271"/>
            <a:ext cx="3350967" cy="1571831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4148" y="2001102"/>
            <a:ext cx="67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70272" y="4881708"/>
            <a:ext cx="67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4823" y="3488629"/>
            <a:ext cx="67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Schloss</dc:creator>
  <cp:lastModifiedBy>Pat Schloss</cp:lastModifiedBy>
  <cp:revision>6</cp:revision>
  <dcterms:created xsi:type="dcterms:W3CDTF">2017-11-07T18:28:47Z</dcterms:created>
  <dcterms:modified xsi:type="dcterms:W3CDTF">2017-11-07T18:35:16Z</dcterms:modified>
</cp:coreProperties>
</file>