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7a2a28363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7a2a28363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a2a28363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a2a28363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a2a28363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a2a28363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a2a28363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7a2a28363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a2a28363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a2a28363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a2a28363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a2a28363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a2a28363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a2a28363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a2a28363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a2a28363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8750"/>
            <a:ext cx="9144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1428750"/>
            <a:ext cx="9144000" cy="53700"/>
          </a:xfrm>
          <a:prstGeom prst="rect">
            <a:avLst/>
          </a:prstGeom>
          <a:solidFill>
            <a:srgbClr val="9D0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3714750"/>
            <a:ext cx="9144000" cy="53700"/>
          </a:xfrm>
          <a:prstGeom prst="rect">
            <a:avLst/>
          </a:prstGeom>
          <a:solidFill>
            <a:srgbClr val="9D0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675" y="0"/>
            <a:ext cx="478466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675" y="0"/>
            <a:ext cx="478466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675" y="0"/>
            <a:ext cx="478466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675" y="0"/>
            <a:ext cx="478466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675" y="0"/>
            <a:ext cx="478466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8"/>
          <p:cNvPicPr preferRelativeResize="0"/>
          <p:nvPr/>
        </p:nvPicPr>
        <p:blipFill rotWithShape="1">
          <a:blip r:embed="rId4">
            <a:alphaModFix/>
          </a:blip>
          <a:srcRect b="55556" l="0" r="59230" t="15402"/>
          <a:stretch/>
        </p:blipFill>
        <p:spPr>
          <a:xfrm>
            <a:off x="0" y="0"/>
            <a:ext cx="1950700" cy="14937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/>
          <p:nvPr/>
        </p:nvSpPr>
        <p:spPr>
          <a:xfrm rot="5399986">
            <a:off x="1969906" y="110334"/>
            <a:ext cx="255150" cy="164383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 rot="10800000">
            <a:off x="1737849" y="169960"/>
            <a:ext cx="338100" cy="4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b="55556" l="0" r="59230" t="15402"/>
          <a:stretch/>
        </p:blipFill>
        <p:spPr>
          <a:xfrm>
            <a:off x="0" y="0"/>
            <a:ext cx="1950700" cy="14937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/>
          <p:nvPr/>
        </p:nvSpPr>
        <p:spPr>
          <a:xfrm rot="5399986">
            <a:off x="1969906" y="448059"/>
            <a:ext cx="255150" cy="164383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/>
          <p:nvPr/>
        </p:nvSpPr>
        <p:spPr>
          <a:xfrm rot="10800000">
            <a:off x="1737849" y="507685"/>
            <a:ext cx="338100" cy="4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675" y="0"/>
            <a:ext cx="478466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 rotWithShape="1">
          <a:blip r:embed="rId4">
            <a:alphaModFix/>
          </a:blip>
          <a:srcRect b="55556" l="0" r="59230" t="15402"/>
          <a:stretch/>
        </p:blipFill>
        <p:spPr>
          <a:xfrm>
            <a:off x="0" y="0"/>
            <a:ext cx="1950700" cy="14937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/>
          <p:nvPr/>
        </p:nvSpPr>
        <p:spPr>
          <a:xfrm rot="5399986">
            <a:off x="1969906" y="824709"/>
            <a:ext cx="255150" cy="164383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/>
          <p:nvPr/>
        </p:nvSpPr>
        <p:spPr>
          <a:xfrm rot="10800000">
            <a:off x="1737849" y="884335"/>
            <a:ext cx="338100" cy="4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675" y="0"/>
            <a:ext cx="478466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 rotWithShape="1">
          <a:blip r:embed="rId4">
            <a:alphaModFix/>
          </a:blip>
          <a:srcRect b="55556" l="0" r="59230" t="15402"/>
          <a:stretch/>
        </p:blipFill>
        <p:spPr>
          <a:xfrm>
            <a:off x="0" y="0"/>
            <a:ext cx="1950700" cy="149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/>
          <p:nvPr/>
        </p:nvSpPr>
        <p:spPr>
          <a:xfrm rot="5399986">
            <a:off x="1969906" y="1149434"/>
            <a:ext cx="255150" cy="164383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 rot="10800000">
            <a:off x="1737849" y="1209060"/>
            <a:ext cx="338100" cy="4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