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30B201B6-6241-4D90-B03F-45250EB68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"/>
            <a:ext cx="12192000" cy="65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5BD787FB-79FD-42C0-BA28-F7792C68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"/>
            <a:ext cx="12192000" cy="65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7CF974FC-FFA9-415B-A736-8B9DCD459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"/>
            <a:ext cx="12192000" cy="65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F51CA434-7D05-4D83-9C21-3FDFFC181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"/>
            <a:ext cx="12192000" cy="65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2AE39FB1-5C77-4E34-9337-2FAB5001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"/>
            <a:ext cx="12192000" cy="65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A1E6684B-2059-4057-91E0-3BCD8EAB3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"/>
            <a:ext cx="12192000" cy="65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AB0E60E0-797C-4783-BE26-1CC75A854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"/>
            <a:ext cx="12192000" cy="65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A137C6C6-ADED-49D6-B420-835152CFA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"/>
            <a:ext cx="12192000" cy="65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Brandon Juba</cp:lastModifiedBy>
  <cp:revision>1</cp:revision>
  <dcterms:created xsi:type="dcterms:W3CDTF">2024-02-28T21:11:13Z</dcterms:created>
  <dcterms:modified xsi:type="dcterms:W3CDTF">2024-02-28T21:45:54Z</dcterms:modified>
</cp:coreProperties>
</file>