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hape 4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3614075" y="126045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hape 10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BBN</a:t>
            </a:r>
            <a:r>
              <a:rPr b="1" lang="nl" sz="1800"/>
              <a:t>:</a:t>
            </a:r>
            <a:br>
              <a:rPr b="1" lang="nl" sz="1800"/>
            </a:br>
            <a:br>
              <a:rPr b="1" lang="nl" sz="1800"/>
            </a:br>
            <a:r>
              <a:rPr lang="nl" sz="1800"/>
              <a:t>Tools: Genie en Saw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1" lang="nl" sz="1800"/>
            </a:br>
            <a:r>
              <a:rPr lang="nl" sz="1800"/>
              <a:t>Genie: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Schoonmaken data en link tussen variabelen vinden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Saw:</a:t>
            </a:r>
            <a:br>
              <a:rPr lang="nl" sz="1800"/>
            </a:br>
            <a:r>
              <a:rPr lang="nl" sz="1800"/>
              <a:t>	Resultaten aanwezig maar nog geen visualisatie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hape 11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BBN:</a:t>
            </a:r>
            <a:br>
              <a:rPr b="1" lang="nl" sz="1800"/>
            </a:b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  <a:endParaRPr sz="1800"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688" y="1144623"/>
            <a:ext cx="4674625" cy="32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Planning</a:t>
            </a:r>
            <a:r>
              <a:rPr b="1" lang="nl" sz="1800"/>
              <a:t>:</a:t>
            </a:r>
            <a:br>
              <a:rPr b="1" lang="nl" sz="1800"/>
            </a:br>
            <a:r>
              <a:rPr lang="nl" sz="1800"/>
              <a:t>Milestone 1 afronden: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Anomalieën detecteren van grote dataset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ML-methode testen op dataset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1" lang="nl" sz="1800"/>
            </a:b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Milestones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Gesprek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Proces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Deep Learning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Bayesian Belief Network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Planning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Milestones:</a:t>
            </a:r>
            <a:br>
              <a:rPr b="1" lang="nl" sz="1800"/>
            </a:br>
            <a:br>
              <a:rPr b="1" lang="nl" sz="1800"/>
            </a:br>
            <a:r>
              <a:rPr lang="nl" sz="1800"/>
              <a:t>Vooronderzoek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 u="sng"/>
              <a:t>Fase 1: Detecteren van defecten </a:t>
            </a:r>
            <a:endParaRPr sz="1800" u="sng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Kibana en Power BI: test dataset te klein</a:t>
            </a:r>
            <a:br>
              <a:rPr lang="nl" sz="1800" u="sng"/>
            </a:br>
            <a:r>
              <a:rPr lang="nl" sz="1800"/>
              <a:t>Fase 2: ML methodes testen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Fase 3: Automatiseren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900" y="1434300"/>
            <a:ext cx="66960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1225925" y="3235175"/>
            <a:ext cx="1253700" cy="8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Rule Based System 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871450" y="3244650"/>
            <a:ext cx="1382700" cy="8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Pattern &amp; Recognition Software</a:t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511363" y="3242550"/>
            <a:ext cx="1382700" cy="8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Bayesian Belief Network</a:t>
            </a:r>
            <a:endParaRPr/>
          </a:p>
        </p:txBody>
      </p:sp>
      <p:cxnSp>
        <p:nvCxnSpPr>
          <p:cNvPr id="67" name="Shape 67"/>
          <p:cNvCxnSpPr>
            <a:endCxn id="64" idx="0"/>
          </p:cNvCxnSpPr>
          <p:nvPr/>
        </p:nvCxnSpPr>
        <p:spPr>
          <a:xfrm flipH="1">
            <a:off x="1852775" y="2912675"/>
            <a:ext cx="93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 flipH="1">
            <a:off x="4558150" y="2912675"/>
            <a:ext cx="93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 flipH="1">
            <a:off x="7198075" y="2912675"/>
            <a:ext cx="93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75" y="152400"/>
            <a:ext cx="69296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hape 7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434145" y="805325"/>
            <a:ext cx="6033900" cy="2352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Rule Based System: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/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150" y="1253780"/>
            <a:ext cx="6265378" cy="27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50" y="0"/>
            <a:ext cx="89808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hape 9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Zwakte Rule Based System</a:t>
            </a:r>
            <a:r>
              <a:rPr b="1" lang="nl" sz="1800"/>
              <a:t>:</a:t>
            </a:r>
            <a:br>
              <a:rPr b="1" lang="nl" sz="1800"/>
            </a:b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Gebaseerd op input van mensen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Kan niet omgaan met verschillende defecten die tegelijkertijd optreden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Is absoluut, het is het 1 of het ander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laat de oorzaak niet zien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hape 10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Deep learning &amp; Pattern Recognition</a:t>
            </a:r>
            <a:r>
              <a:rPr b="1" lang="nl" sz="1800"/>
              <a:t>:</a:t>
            </a:r>
            <a:br>
              <a:rPr b="1" lang="nl" sz="1800"/>
            </a:b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Tool: Spyder(Python)</a:t>
            </a:r>
            <a:br>
              <a:rPr b="1" lang="nl" sz="1800"/>
            </a:br>
            <a:endParaRPr sz="1800"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225" y="1997324"/>
            <a:ext cx="5487578" cy="2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