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Mindmap gemaakt aan het begin van de minor.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schets door middel van ‘Rule Based’ systeem.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Visualisatie van data in Power BI. Hier is te zien dat de ‘Air Flow’ zich anders beweegt dan verwacht werd.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Visualisatie van </a:t>
            </a:r>
            <a:r>
              <a:rPr lang="en"/>
              <a:t>anomalieën</a:t>
            </a:r>
            <a:r>
              <a:rPr lang="en"/>
              <a:t> die gedetecteerd zijn met ‘Pattern Recognition’ in ‘Kibana’.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Simpel voorbeeld van een ‘Neural Network’. Gedeelte van groep is op dit moment bezig met anomaly detection door middel van een time series based neural network.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Shape 5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Shape 6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Shape 6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Shape 7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Shape 7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Shape 7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Shape 7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Shape 8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Shape 8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Shape 9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Shape 9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Shape 9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Shape 10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Shape 10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Shape 10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Shape 108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Shape 11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Shape 1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Shape 13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Shape 14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Shape 1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5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Shape 159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Shape 16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Shape 16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Shape 16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Shape 17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Shape 18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Shape 18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Shape 18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Shape 18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Shape 1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Shape 1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Shape 19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Shape 20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Shape 2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Shape 22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Shape 23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Shape 24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Shape 24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Shape 25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Shape 26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Shape 26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Shape 26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Shape 26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Shape 27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Shape 27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Shape 27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Shape 28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Shape 28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Shape 28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Shape 28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Shape 29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Shape 29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Shape 29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Shape 30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Shape 30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Shape 30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Shape 30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141" y="76200"/>
            <a:ext cx="501706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36" y="320725"/>
            <a:ext cx="7774727" cy="4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hatsApp Image 2017-09-29 at 13.48.30.jpeg" id="336" name="Shape 336"/>
          <p:cNvPicPr preferRelativeResize="0"/>
          <p:nvPr/>
        </p:nvPicPr>
        <p:blipFill rotWithShape="1">
          <a:blip r:embed="rId3">
            <a:alphaModFix/>
          </a:blip>
          <a:srcRect b="845" l="0" r="0" t="855"/>
          <a:stretch/>
        </p:blipFill>
        <p:spPr>
          <a:xfrm>
            <a:off x="203113" y="73438"/>
            <a:ext cx="8737773" cy="49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BBN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Bayesian 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Belief </a:t>
            </a:r>
            <a:endParaRPr sz="22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Network</a:t>
            </a:r>
            <a:endParaRPr sz="1200"/>
          </a:p>
        </p:txBody>
      </p:sp>
      <p:pic>
        <p:nvPicPr>
          <p:cNvPr descr="BBN.PNG"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721" y="0"/>
            <a:ext cx="47705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1449795" y="64875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800"/>
              <a:t>Deep learning &amp; Pattern Recognition:</a:t>
            </a:r>
            <a:br>
              <a:rPr b="1" lang="en" sz="1800"/>
            </a:b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2179"/>
            <a:ext cx="9144000" cy="293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03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