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SmartBuilding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486725"/>
            <a:ext cx="4566300" cy="113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Jan Dirk Schagen			Steven Wetstein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Rensley Starke				Martijn Bennis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Justin Kharpatoe	</a:t>
            </a:r>
            <a:r>
              <a:rPr lang="nl"/>
              <a:t>		Rowan Voermans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Gudjon Bjarnason			Bob Tuynman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Inhoudsopgave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2036075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De opdracht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Wat hebben we tot nu toe gedaan?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Wat gaan we de komende weken doen?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delft hhs gebouw.jpg"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550" y="598575"/>
            <a:ext cx="2709750" cy="17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opdracht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831325"/>
            <a:ext cx="7030500" cy="295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Lectoraat Energie en de Gebouwde Omgeving</a:t>
            </a:r>
            <a:endParaRPr sz="1800"/>
          </a:p>
          <a:p>
            <a:pPr indent="-342900" lvl="0" marL="457200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dr. Laure Itard</a:t>
            </a:r>
            <a:br>
              <a:rPr lang="nl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 real-time visualiseren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Anomalies detecteren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Defecten melden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nl" sz="1800"/>
              <a:t>Comfort maximaliseren en efficiency verhogen door middel van het automatisering van defect meldingen.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hebben we tot nu toe gedaan?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1254450" y="211340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Voorgaande onderzoeken doorgelezen (2014, 2015, 2016)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Kennisgemaakt met een deel van de aanwezige data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141" y="76200"/>
            <a:ext cx="5017069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36" y="320725"/>
            <a:ext cx="7774727" cy="45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gaan we de komende weken doen?</a:t>
            </a:r>
            <a:endParaRPr/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Gebouw in Delft bezoeken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Data inkijken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Gesprekken voeren met stakeholder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uploads-images-haagsehogeschool3.jpg"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00" y="1597875"/>
            <a:ext cx="2438400" cy="16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75" y="1415750"/>
            <a:ext cx="8816026" cy="35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type="title"/>
          </p:nvPr>
        </p:nvSpPr>
        <p:spPr>
          <a:xfrm>
            <a:off x="1119375" y="648925"/>
            <a:ext cx="7030500" cy="61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Design Thinking als mogelijk raamwerk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Vragen?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