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lang="nl"/>
              <a:t>Justin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nl"/>
              <a:t>Bob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spcAft>
                <a:spcPts val="0"/>
              </a:spcAft>
              <a:buNone/>
            </a:pPr>
            <a:r>
              <a:rPr lang="nl"/>
              <a:t>Bob</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spcAft>
                <a:spcPts val="0"/>
              </a:spcAft>
              <a:buNone/>
            </a:pPr>
            <a:r>
              <a:rPr lang="nl"/>
              <a:t>Bob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spcAft>
                <a:spcPts val="0"/>
              </a:spcAft>
              <a:buNone/>
            </a:pPr>
            <a:r>
              <a:rPr lang="nl"/>
              <a:t>Justin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rtl="0">
              <a:spcBef>
                <a:spcPts val="0"/>
              </a:spcBef>
              <a:spcAft>
                <a:spcPts val="0"/>
              </a:spcAft>
              <a:buClr>
                <a:schemeClr val="dk1"/>
              </a:buClr>
              <a:buFont typeface="Arial"/>
              <a:buNone/>
            </a:pPr>
            <a:r>
              <a:rPr lang="nl"/>
              <a:t>Justin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Clr>
                <a:schemeClr val="dk1"/>
              </a:buClr>
              <a:buFont typeface="Arial"/>
              <a:buNone/>
            </a:pPr>
            <a:r>
              <a:rPr lang="nl"/>
              <a:t>Justin</a:t>
            </a:r>
            <a:endParaRPr/>
          </a:p>
          <a:p>
            <a:pPr indent="0" lvl="0" marL="0" rtl="0">
              <a:spcBef>
                <a:spcPts val="0"/>
              </a:spcBef>
              <a:spcAft>
                <a:spcPts val="0"/>
              </a:spcAft>
              <a:buNone/>
            </a:pPr>
            <a:r>
              <a:t/>
            </a:r>
            <a:endParaRPr/>
          </a:p>
          <a:p>
            <a:pPr indent="0" lvl="0" marL="0" rtl="0">
              <a:spcBef>
                <a:spcPts val="0"/>
              </a:spcBef>
              <a:spcAft>
                <a:spcPts val="0"/>
              </a:spcAft>
              <a:buNone/>
            </a:pPr>
            <a:br>
              <a:rPr lang="nl"/>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spcAft>
                <a:spcPts val="0"/>
              </a:spcAft>
              <a:buNone/>
            </a:pPr>
            <a:r>
              <a:rPr lang="nl"/>
              <a:t>Bob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Clr>
                <a:schemeClr val="dk1"/>
              </a:buClr>
              <a:buFont typeface="Arial"/>
              <a:buNone/>
            </a:pPr>
            <a:r>
              <a:rPr lang="nl"/>
              <a:t>Justin</a:t>
            </a:r>
            <a:endParaRPr/>
          </a:p>
          <a:p>
            <a:pPr indent="6985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Clr>
                <a:schemeClr val="dk1"/>
              </a:buClr>
              <a:buFont typeface="Arial"/>
              <a:buNone/>
            </a:pPr>
            <a:r>
              <a:rPr lang="nl"/>
              <a:t>Justin</a:t>
            </a:r>
            <a:endParaRPr/>
          </a:p>
          <a:p>
            <a:pPr indent="6985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Clr>
                <a:schemeClr val="dk1"/>
              </a:buClr>
              <a:buFont typeface="Arial"/>
              <a:buNone/>
            </a:pPr>
            <a:r>
              <a:rPr lang="nl"/>
              <a:t>Justin</a:t>
            </a:r>
            <a:endParaRPr/>
          </a:p>
          <a:p>
            <a:pPr indent="6985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Clr>
                <a:schemeClr val="dk1"/>
              </a:buClr>
              <a:buFont typeface="Arial"/>
              <a:buNone/>
            </a:pPr>
            <a:r>
              <a:rPr lang="nl"/>
              <a:t>Justin</a:t>
            </a:r>
            <a:endParaRPr/>
          </a:p>
          <a:p>
            <a:pPr indent="6985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5200">
                <a:solidFill>
                  <a:schemeClr val="dk1"/>
                </a:solidFill>
              </a:defRPr>
            </a:lvl2pPr>
            <a:lvl3pPr indent="0" lvl="2" algn="ctr">
              <a:spcBef>
                <a:spcPts val="0"/>
              </a:spcBef>
              <a:spcAft>
                <a:spcPts val="0"/>
              </a:spcAft>
              <a:buClr>
                <a:schemeClr val="dk1"/>
              </a:buClr>
              <a:buSzPts val="1400"/>
              <a:buFont typeface="Arial"/>
              <a:buNone/>
              <a:defRPr sz="5200">
                <a:solidFill>
                  <a:schemeClr val="dk1"/>
                </a:solidFill>
              </a:defRPr>
            </a:lvl3pPr>
            <a:lvl4pPr indent="0" lvl="3" algn="ctr">
              <a:spcBef>
                <a:spcPts val="0"/>
              </a:spcBef>
              <a:spcAft>
                <a:spcPts val="0"/>
              </a:spcAft>
              <a:buClr>
                <a:schemeClr val="dk1"/>
              </a:buClr>
              <a:buSzPts val="1400"/>
              <a:buFont typeface="Arial"/>
              <a:buNone/>
              <a:defRPr sz="5200">
                <a:solidFill>
                  <a:schemeClr val="dk1"/>
                </a:solidFill>
              </a:defRPr>
            </a:lvl4pPr>
            <a:lvl5pPr indent="0" lvl="4" algn="ctr">
              <a:spcBef>
                <a:spcPts val="0"/>
              </a:spcBef>
              <a:spcAft>
                <a:spcPts val="0"/>
              </a:spcAft>
              <a:buClr>
                <a:schemeClr val="dk1"/>
              </a:buClr>
              <a:buSzPts val="1400"/>
              <a:buFont typeface="Arial"/>
              <a:buNone/>
              <a:defRPr sz="5200">
                <a:solidFill>
                  <a:schemeClr val="dk1"/>
                </a:solidFill>
              </a:defRPr>
            </a:lvl5pPr>
            <a:lvl6pPr indent="0" lvl="5" algn="ctr">
              <a:spcBef>
                <a:spcPts val="0"/>
              </a:spcBef>
              <a:spcAft>
                <a:spcPts val="0"/>
              </a:spcAft>
              <a:buClr>
                <a:schemeClr val="dk1"/>
              </a:buClr>
              <a:buSzPts val="1400"/>
              <a:buFont typeface="Arial"/>
              <a:buNone/>
              <a:defRPr sz="5200">
                <a:solidFill>
                  <a:schemeClr val="dk1"/>
                </a:solidFill>
              </a:defRPr>
            </a:lvl6pPr>
            <a:lvl7pPr indent="0" lvl="6" algn="ctr">
              <a:spcBef>
                <a:spcPts val="0"/>
              </a:spcBef>
              <a:spcAft>
                <a:spcPts val="0"/>
              </a:spcAft>
              <a:buClr>
                <a:schemeClr val="dk1"/>
              </a:buClr>
              <a:buSzPts val="1400"/>
              <a:buFont typeface="Arial"/>
              <a:buNone/>
              <a:defRPr sz="5200">
                <a:solidFill>
                  <a:schemeClr val="dk1"/>
                </a:solidFill>
              </a:defRPr>
            </a:lvl7pPr>
            <a:lvl8pPr indent="0" lvl="7" algn="ctr">
              <a:spcBef>
                <a:spcPts val="0"/>
              </a:spcBef>
              <a:spcAft>
                <a:spcPts val="0"/>
              </a:spcAft>
              <a:buClr>
                <a:schemeClr val="dk1"/>
              </a:buClr>
              <a:buSzPts val="1400"/>
              <a:buFont typeface="Arial"/>
              <a:buNone/>
              <a:defRPr sz="5200">
                <a:solidFill>
                  <a:schemeClr val="dk1"/>
                </a:solidFill>
              </a:defRPr>
            </a:lvl8pPr>
            <a:lvl9pPr indent="0" lvl="8" algn="ctr">
              <a:spcBef>
                <a:spcPts val="0"/>
              </a:spcBef>
              <a:spcAft>
                <a:spcPts val="0"/>
              </a:spcAft>
              <a:buClr>
                <a:schemeClr val="dk1"/>
              </a:buClr>
              <a:buSzPts val="1400"/>
              <a:buFont typeface="Arial"/>
              <a:buNone/>
              <a:defRPr sz="5200">
                <a:solidFill>
                  <a:schemeClr val="dk1"/>
                </a:solidFil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SzPts val="1800"/>
              <a:buFont typeface="Arial"/>
              <a:buNone/>
              <a:defRPr b="0" i="0" sz="28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15" name="Shape 1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6" name="Shape 16"/>
        <p:cNvGrpSpPr/>
        <p:nvPr/>
      </p:nvGrpSpPr>
      <p:grpSpPr>
        <a:xfrm>
          <a:off x="0" y="0"/>
          <a:ext cx="0" cy="0"/>
          <a:chOff x="0" y="0"/>
          <a:chExt cx="0" cy="0"/>
        </a:xfrm>
      </p:grpSpPr>
      <p:sp>
        <p:nvSpPr>
          <p:cNvPr id="17" name="Shape 1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400">
                <a:solidFill>
                  <a:schemeClr val="dk1"/>
                </a:solidFill>
              </a:defRPr>
            </a:lvl2pPr>
            <a:lvl3pPr indent="0" lvl="2">
              <a:spcBef>
                <a:spcPts val="0"/>
              </a:spcBef>
              <a:spcAft>
                <a:spcPts val="0"/>
              </a:spcAft>
              <a:buClr>
                <a:schemeClr val="dk1"/>
              </a:buClr>
              <a:buSzPts val="1400"/>
              <a:buFont typeface="Arial"/>
              <a:buNone/>
              <a:defRPr sz="2400">
                <a:solidFill>
                  <a:schemeClr val="dk1"/>
                </a:solidFill>
              </a:defRPr>
            </a:lvl3pPr>
            <a:lvl4pPr indent="0" lvl="3">
              <a:spcBef>
                <a:spcPts val="0"/>
              </a:spcBef>
              <a:spcAft>
                <a:spcPts val="0"/>
              </a:spcAft>
              <a:buClr>
                <a:schemeClr val="dk1"/>
              </a:buClr>
              <a:buSzPts val="1400"/>
              <a:buFont typeface="Arial"/>
              <a:buNone/>
              <a:defRPr sz="2400">
                <a:solidFill>
                  <a:schemeClr val="dk1"/>
                </a:solidFill>
              </a:defRPr>
            </a:lvl4pPr>
            <a:lvl5pPr indent="0" lvl="4">
              <a:spcBef>
                <a:spcPts val="0"/>
              </a:spcBef>
              <a:spcAft>
                <a:spcPts val="0"/>
              </a:spcAft>
              <a:buClr>
                <a:schemeClr val="dk1"/>
              </a:buClr>
              <a:buSzPts val="1400"/>
              <a:buFont typeface="Arial"/>
              <a:buNone/>
              <a:defRPr sz="2400">
                <a:solidFill>
                  <a:schemeClr val="dk1"/>
                </a:solidFill>
              </a:defRPr>
            </a:lvl5pPr>
            <a:lvl6pPr indent="0" lvl="5">
              <a:spcBef>
                <a:spcPts val="0"/>
              </a:spcBef>
              <a:spcAft>
                <a:spcPts val="0"/>
              </a:spcAft>
              <a:buClr>
                <a:schemeClr val="dk1"/>
              </a:buClr>
              <a:buSzPts val="1400"/>
              <a:buFont typeface="Arial"/>
              <a:buNone/>
              <a:defRPr sz="2400">
                <a:solidFill>
                  <a:schemeClr val="dk1"/>
                </a:solidFill>
              </a:defRPr>
            </a:lvl6pPr>
            <a:lvl7pPr indent="0" lvl="6">
              <a:spcBef>
                <a:spcPts val="0"/>
              </a:spcBef>
              <a:spcAft>
                <a:spcPts val="0"/>
              </a:spcAft>
              <a:buClr>
                <a:schemeClr val="dk1"/>
              </a:buClr>
              <a:buSzPts val="1400"/>
              <a:buFont typeface="Arial"/>
              <a:buNone/>
              <a:defRPr sz="2400">
                <a:solidFill>
                  <a:schemeClr val="dk1"/>
                </a:solidFill>
              </a:defRPr>
            </a:lvl7pPr>
            <a:lvl8pPr indent="0" lvl="7">
              <a:spcBef>
                <a:spcPts val="0"/>
              </a:spcBef>
              <a:spcAft>
                <a:spcPts val="0"/>
              </a:spcAft>
              <a:buClr>
                <a:schemeClr val="dk1"/>
              </a:buClr>
              <a:buSzPts val="1400"/>
              <a:buFont typeface="Arial"/>
              <a:buNone/>
              <a:defRPr sz="2400">
                <a:solidFill>
                  <a:schemeClr val="dk1"/>
                </a:solidFill>
              </a:defRPr>
            </a:lvl8pPr>
            <a:lvl9pPr indent="0" lvl="8">
              <a:spcBef>
                <a:spcPts val="0"/>
              </a:spcBef>
              <a:spcAft>
                <a:spcPts val="0"/>
              </a:spcAft>
              <a:buClr>
                <a:schemeClr val="dk1"/>
              </a:buClr>
              <a:buSzPts val="1400"/>
              <a:buFont typeface="Arial"/>
              <a:buNone/>
              <a:defRPr sz="2400">
                <a:solidFill>
                  <a:schemeClr val="dk1"/>
                </a:solidFill>
              </a:defRPr>
            </a:lvl9pPr>
          </a:lstStyle>
          <a:p/>
        </p:txBody>
      </p:sp>
      <p:sp>
        <p:nvSpPr>
          <p:cNvPr id="18" name="Shape 1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9" name="Shape 19"/>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0" name="Shape 20"/>
        <p:cNvGrpSpPr/>
        <p:nvPr/>
      </p:nvGrpSpPr>
      <p:grpSpPr>
        <a:xfrm>
          <a:off x="0" y="0"/>
          <a:ext cx="0" cy="0"/>
          <a:chOff x="0" y="0"/>
          <a:chExt cx="0" cy="0"/>
        </a:xfrm>
      </p:grpSpPr>
      <p:sp>
        <p:nvSpPr>
          <p:cNvPr id="21" name="Shape 21"/>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4800">
                <a:solidFill>
                  <a:schemeClr val="dk1"/>
                </a:solidFill>
              </a:defRPr>
            </a:lvl2pPr>
            <a:lvl3pPr indent="0" lvl="2">
              <a:spcBef>
                <a:spcPts val="0"/>
              </a:spcBef>
              <a:spcAft>
                <a:spcPts val="0"/>
              </a:spcAft>
              <a:buClr>
                <a:schemeClr val="dk1"/>
              </a:buClr>
              <a:buSzPts val="1400"/>
              <a:buFont typeface="Arial"/>
              <a:buNone/>
              <a:defRPr sz="4800">
                <a:solidFill>
                  <a:schemeClr val="dk1"/>
                </a:solidFill>
              </a:defRPr>
            </a:lvl3pPr>
            <a:lvl4pPr indent="0" lvl="3">
              <a:spcBef>
                <a:spcPts val="0"/>
              </a:spcBef>
              <a:spcAft>
                <a:spcPts val="0"/>
              </a:spcAft>
              <a:buClr>
                <a:schemeClr val="dk1"/>
              </a:buClr>
              <a:buSzPts val="1400"/>
              <a:buFont typeface="Arial"/>
              <a:buNone/>
              <a:defRPr sz="4800">
                <a:solidFill>
                  <a:schemeClr val="dk1"/>
                </a:solidFill>
              </a:defRPr>
            </a:lvl4pPr>
            <a:lvl5pPr indent="0" lvl="4">
              <a:spcBef>
                <a:spcPts val="0"/>
              </a:spcBef>
              <a:spcAft>
                <a:spcPts val="0"/>
              </a:spcAft>
              <a:buClr>
                <a:schemeClr val="dk1"/>
              </a:buClr>
              <a:buSzPts val="1400"/>
              <a:buFont typeface="Arial"/>
              <a:buNone/>
              <a:defRPr sz="4800">
                <a:solidFill>
                  <a:schemeClr val="dk1"/>
                </a:solidFill>
              </a:defRPr>
            </a:lvl5pPr>
            <a:lvl6pPr indent="0" lvl="5">
              <a:spcBef>
                <a:spcPts val="0"/>
              </a:spcBef>
              <a:spcAft>
                <a:spcPts val="0"/>
              </a:spcAft>
              <a:buClr>
                <a:schemeClr val="dk1"/>
              </a:buClr>
              <a:buSzPts val="1400"/>
              <a:buFont typeface="Arial"/>
              <a:buNone/>
              <a:defRPr sz="4800">
                <a:solidFill>
                  <a:schemeClr val="dk1"/>
                </a:solidFill>
              </a:defRPr>
            </a:lvl6pPr>
            <a:lvl7pPr indent="0" lvl="6">
              <a:spcBef>
                <a:spcPts val="0"/>
              </a:spcBef>
              <a:spcAft>
                <a:spcPts val="0"/>
              </a:spcAft>
              <a:buClr>
                <a:schemeClr val="dk1"/>
              </a:buClr>
              <a:buSzPts val="1400"/>
              <a:buFont typeface="Arial"/>
              <a:buNone/>
              <a:defRPr sz="4800">
                <a:solidFill>
                  <a:schemeClr val="dk1"/>
                </a:solidFill>
              </a:defRPr>
            </a:lvl7pPr>
            <a:lvl8pPr indent="0" lvl="7">
              <a:spcBef>
                <a:spcPts val="0"/>
              </a:spcBef>
              <a:spcAft>
                <a:spcPts val="0"/>
              </a:spcAft>
              <a:buClr>
                <a:schemeClr val="dk1"/>
              </a:buClr>
              <a:buSzPts val="1400"/>
              <a:buFont typeface="Arial"/>
              <a:buNone/>
              <a:defRPr sz="4800">
                <a:solidFill>
                  <a:schemeClr val="dk1"/>
                </a:solidFill>
              </a:defRPr>
            </a:lvl8pPr>
            <a:lvl9pPr indent="0" lvl="8">
              <a:spcBef>
                <a:spcPts val="0"/>
              </a:spcBef>
              <a:spcAft>
                <a:spcPts val="0"/>
              </a:spcAft>
              <a:buClr>
                <a:schemeClr val="dk1"/>
              </a:buClr>
              <a:buSzPts val="1400"/>
              <a:buFont typeface="Arial"/>
              <a:buNone/>
              <a:defRPr sz="4800">
                <a:solidFill>
                  <a:schemeClr val="dk1"/>
                </a:solidFill>
              </a:defRPr>
            </a:lvl9pPr>
          </a:lstStyle>
          <a:p/>
        </p:txBody>
      </p:sp>
      <p:sp>
        <p:nvSpPr>
          <p:cNvPr id="22" name="Shape 22"/>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3" name="Shape 23"/>
        <p:cNvGrpSpPr/>
        <p:nvPr/>
      </p:nvGrpSpPr>
      <p:grpSpPr>
        <a:xfrm>
          <a:off x="0" y="0"/>
          <a:ext cx="0" cy="0"/>
          <a:chOff x="0" y="0"/>
          <a:chExt cx="0" cy="0"/>
        </a:xfrm>
      </p:grpSpPr>
      <p:sp>
        <p:nvSpPr>
          <p:cNvPr id="24" name="Shape 24"/>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4200">
                <a:solidFill>
                  <a:schemeClr val="dk1"/>
                </a:solidFill>
              </a:defRPr>
            </a:lvl2pPr>
            <a:lvl3pPr indent="0" lvl="2" algn="ctr">
              <a:spcBef>
                <a:spcPts val="0"/>
              </a:spcBef>
              <a:spcAft>
                <a:spcPts val="0"/>
              </a:spcAft>
              <a:buClr>
                <a:schemeClr val="dk1"/>
              </a:buClr>
              <a:buSzPts val="1400"/>
              <a:buFont typeface="Arial"/>
              <a:buNone/>
              <a:defRPr sz="4200">
                <a:solidFill>
                  <a:schemeClr val="dk1"/>
                </a:solidFill>
              </a:defRPr>
            </a:lvl3pPr>
            <a:lvl4pPr indent="0" lvl="3" algn="ctr">
              <a:spcBef>
                <a:spcPts val="0"/>
              </a:spcBef>
              <a:spcAft>
                <a:spcPts val="0"/>
              </a:spcAft>
              <a:buClr>
                <a:schemeClr val="dk1"/>
              </a:buClr>
              <a:buSzPts val="1400"/>
              <a:buFont typeface="Arial"/>
              <a:buNone/>
              <a:defRPr sz="4200">
                <a:solidFill>
                  <a:schemeClr val="dk1"/>
                </a:solidFill>
              </a:defRPr>
            </a:lvl4pPr>
            <a:lvl5pPr indent="0" lvl="4" algn="ctr">
              <a:spcBef>
                <a:spcPts val="0"/>
              </a:spcBef>
              <a:spcAft>
                <a:spcPts val="0"/>
              </a:spcAft>
              <a:buClr>
                <a:schemeClr val="dk1"/>
              </a:buClr>
              <a:buSzPts val="1400"/>
              <a:buFont typeface="Arial"/>
              <a:buNone/>
              <a:defRPr sz="4200">
                <a:solidFill>
                  <a:schemeClr val="dk1"/>
                </a:solidFill>
              </a:defRPr>
            </a:lvl5pPr>
            <a:lvl6pPr indent="0" lvl="5" algn="ctr">
              <a:spcBef>
                <a:spcPts val="0"/>
              </a:spcBef>
              <a:spcAft>
                <a:spcPts val="0"/>
              </a:spcAft>
              <a:buClr>
                <a:schemeClr val="dk1"/>
              </a:buClr>
              <a:buSzPts val="1400"/>
              <a:buFont typeface="Arial"/>
              <a:buNone/>
              <a:defRPr sz="4200">
                <a:solidFill>
                  <a:schemeClr val="dk1"/>
                </a:solidFill>
              </a:defRPr>
            </a:lvl6pPr>
            <a:lvl7pPr indent="0" lvl="6" algn="ctr">
              <a:spcBef>
                <a:spcPts val="0"/>
              </a:spcBef>
              <a:spcAft>
                <a:spcPts val="0"/>
              </a:spcAft>
              <a:buClr>
                <a:schemeClr val="dk1"/>
              </a:buClr>
              <a:buSzPts val="1400"/>
              <a:buFont typeface="Arial"/>
              <a:buNone/>
              <a:defRPr sz="4200">
                <a:solidFill>
                  <a:schemeClr val="dk1"/>
                </a:solidFill>
              </a:defRPr>
            </a:lvl7pPr>
            <a:lvl8pPr indent="0" lvl="7" algn="ctr">
              <a:spcBef>
                <a:spcPts val="0"/>
              </a:spcBef>
              <a:spcAft>
                <a:spcPts val="0"/>
              </a:spcAft>
              <a:buClr>
                <a:schemeClr val="dk1"/>
              </a:buClr>
              <a:buSzPts val="1400"/>
              <a:buFont typeface="Arial"/>
              <a:buNone/>
              <a:defRPr sz="4200">
                <a:solidFill>
                  <a:schemeClr val="dk1"/>
                </a:solidFill>
              </a:defRPr>
            </a:lvl8pPr>
            <a:lvl9pPr indent="0" lvl="8" algn="ctr">
              <a:spcBef>
                <a:spcPts val="0"/>
              </a:spcBef>
              <a:spcAft>
                <a:spcPts val="0"/>
              </a:spcAft>
              <a:buClr>
                <a:schemeClr val="dk1"/>
              </a:buClr>
              <a:buSzPts val="1400"/>
              <a:buFont typeface="Arial"/>
              <a:buNone/>
              <a:defRPr sz="4200">
                <a:solidFill>
                  <a:schemeClr val="dk1"/>
                </a:solidFill>
              </a:defRPr>
            </a:lvl9pPr>
          </a:lstStyle>
          <a:p/>
        </p:txBody>
      </p:sp>
      <p:sp>
        <p:nvSpPr>
          <p:cNvPr id="26" name="Shape 26"/>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SzPts val="1800"/>
              <a:buFont typeface="Arial"/>
              <a:buNone/>
              <a:defRPr b="0" i="0" sz="21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27" name="Shape 27"/>
          <p:cNvSpPr txBox="1"/>
          <p:nvPr>
            <p:ph idx="2" type="body"/>
          </p:nvPr>
        </p:nvSpPr>
        <p:spPr>
          <a:xfrm>
            <a:off x="4939500" y="724075"/>
            <a:ext cx="3837000" cy="3695100"/>
          </a:xfrm>
          <a:prstGeom prst="rect">
            <a:avLst/>
          </a:prstGeom>
          <a:noFill/>
          <a:ln>
            <a:noFill/>
          </a:ln>
        </p:spPr>
        <p:txBody>
          <a:bodyPr anchorCtr="0" anchor="ctr" bIns="91425" lIns="91425"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8" name="Shape 2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9" name="Shape 29"/>
        <p:cNvGrpSpPr/>
        <p:nvPr/>
      </p:nvGrpSpPr>
      <p:grpSpPr>
        <a:xfrm>
          <a:off x="0" y="0"/>
          <a:ext cx="0" cy="0"/>
          <a:chOff x="0" y="0"/>
          <a:chExt cx="0" cy="0"/>
        </a:xfrm>
      </p:grpSpPr>
      <p:sp>
        <p:nvSpPr>
          <p:cNvPr id="30" name="Shape 30"/>
          <p:cNvSpPr txBox="1"/>
          <p:nvPr>
            <p:ph idx="1" type="body"/>
          </p:nvPr>
        </p:nvSpPr>
        <p:spPr>
          <a:xfrm>
            <a:off x="311700" y="4230575"/>
            <a:ext cx="5998800" cy="605100"/>
          </a:xfrm>
          <a:prstGeom prst="rect">
            <a:avLst/>
          </a:prstGeom>
          <a:noFill/>
          <a:ln>
            <a:noFill/>
          </a:ln>
        </p:spPr>
        <p:txBody>
          <a:bodyPr anchorCtr="0" anchor="ctr" bIns="91425" lIns="91425"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2" name="Shape 32"/>
        <p:cNvGrpSpPr/>
        <p:nvPr/>
      </p:nvGrpSpPr>
      <p:grpSpPr>
        <a:xfrm>
          <a:off x="0" y="0"/>
          <a:ext cx="0" cy="0"/>
          <a:chOff x="0" y="0"/>
          <a:chExt cx="0" cy="0"/>
        </a:xfrm>
      </p:grpSpPr>
      <p:sp>
        <p:nvSpPr>
          <p:cNvPr id="33" name="Shape 33"/>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12000">
                <a:solidFill>
                  <a:schemeClr val="dk1"/>
                </a:solidFill>
              </a:defRPr>
            </a:lvl2pPr>
            <a:lvl3pPr indent="0" lvl="2" algn="ctr">
              <a:spcBef>
                <a:spcPts val="0"/>
              </a:spcBef>
              <a:spcAft>
                <a:spcPts val="0"/>
              </a:spcAft>
              <a:buClr>
                <a:schemeClr val="dk1"/>
              </a:buClr>
              <a:buSzPts val="1400"/>
              <a:buFont typeface="Arial"/>
              <a:buNone/>
              <a:defRPr sz="12000">
                <a:solidFill>
                  <a:schemeClr val="dk1"/>
                </a:solidFill>
              </a:defRPr>
            </a:lvl3pPr>
            <a:lvl4pPr indent="0" lvl="3" algn="ctr">
              <a:spcBef>
                <a:spcPts val="0"/>
              </a:spcBef>
              <a:spcAft>
                <a:spcPts val="0"/>
              </a:spcAft>
              <a:buClr>
                <a:schemeClr val="dk1"/>
              </a:buClr>
              <a:buSzPts val="1400"/>
              <a:buFont typeface="Arial"/>
              <a:buNone/>
              <a:defRPr sz="12000">
                <a:solidFill>
                  <a:schemeClr val="dk1"/>
                </a:solidFill>
              </a:defRPr>
            </a:lvl4pPr>
            <a:lvl5pPr indent="0" lvl="4" algn="ctr">
              <a:spcBef>
                <a:spcPts val="0"/>
              </a:spcBef>
              <a:spcAft>
                <a:spcPts val="0"/>
              </a:spcAft>
              <a:buClr>
                <a:schemeClr val="dk1"/>
              </a:buClr>
              <a:buSzPts val="1400"/>
              <a:buFont typeface="Arial"/>
              <a:buNone/>
              <a:defRPr sz="12000">
                <a:solidFill>
                  <a:schemeClr val="dk1"/>
                </a:solidFill>
              </a:defRPr>
            </a:lvl5pPr>
            <a:lvl6pPr indent="0" lvl="5" algn="ctr">
              <a:spcBef>
                <a:spcPts val="0"/>
              </a:spcBef>
              <a:spcAft>
                <a:spcPts val="0"/>
              </a:spcAft>
              <a:buClr>
                <a:schemeClr val="dk1"/>
              </a:buClr>
              <a:buSzPts val="1400"/>
              <a:buFont typeface="Arial"/>
              <a:buNone/>
              <a:defRPr sz="12000">
                <a:solidFill>
                  <a:schemeClr val="dk1"/>
                </a:solidFill>
              </a:defRPr>
            </a:lvl6pPr>
            <a:lvl7pPr indent="0" lvl="6" algn="ctr">
              <a:spcBef>
                <a:spcPts val="0"/>
              </a:spcBef>
              <a:spcAft>
                <a:spcPts val="0"/>
              </a:spcAft>
              <a:buClr>
                <a:schemeClr val="dk1"/>
              </a:buClr>
              <a:buSzPts val="1400"/>
              <a:buFont typeface="Arial"/>
              <a:buNone/>
              <a:defRPr sz="12000">
                <a:solidFill>
                  <a:schemeClr val="dk1"/>
                </a:solidFill>
              </a:defRPr>
            </a:lvl7pPr>
            <a:lvl8pPr indent="0" lvl="7" algn="ctr">
              <a:spcBef>
                <a:spcPts val="0"/>
              </a:spcBef>
              <a:spcAft>
                <a:spcPts val="0"/>
              </a:spcAft>
              <a:buClr>
                <a:schemeClr val="dk1"/>
              </a:buClr>
              <a:buSzPts val="1400"/>
              <a:buFont typeface="Arial"/>
              <a:buNone/>
              <a:defRPr sz="12000">
                <a:solidFill>
                  <a:schemeClr val="dk1"/>
                </a:solidFill>
              </a:defRPr>
            </a:lvl8pPr>
            <a:lvl9pPr indent="0" lvl="8" algn="ctr">
              <a:spcBef>
                <a:spcPts val="0"/>
              </a:spcBef>
              <a:spcAft>
                <a:spcPts val="0"/>
              </a:spcAft>
              <a:buClr>
                <a:schemeClr val="dk1"/>
              </a:buClr>
              <a:buSzPts val="1400"/>
              <a:buFont typeface="Arial"/>
              <a:buNone/>
              <a:defRPr sz="12000">
                <a:solidFill>
                  <a:schemeClr val="dk1"/>
                </a:solidFill>
              </a:defRPr>
            </a:lvl9pPr>
          </a:lstStyle>
          <a:p/>
        </p:txBody>
      </p:sp>
      <p:sp>
        <p:nvSpPr>
          <p:cNvPr id="34" name="Shape 34"/>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5" name="Shape 3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6" name="Shape 36"/>
        <p:cNvGrpSpPr/>
        <p:nvPr/>
      </p:nvGrpSpPr>
      <p:grpSpPr>
        <a:xfrm>
          <a:off x="0" y="0"/>
          <a:ext cx="0" cy="0"/>
          <a:chOff x="0" y="0"/>
          <a:chExt cx="0" cy="0"/>
        </a:xfrm>
      </p:grpSpPr>
      <p:sp>
        <p:nvSpPr>
          <p:cNvPr id="37" name="Shape 37"/>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nl"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pic>
        <p:nvPicPr>
          <p:cNvPr id="42" name="Shape 42"/>
          <p:cNvPicPr preferRelativeResize="0"/>
          <p:nvPr/>
        </p:nvPicPr>
        <p:blipFill>
          <a:blip r:embed="rId3">
            <a:alphaModFix/>
          </a:blip>
          <a:stretch>
            <a:fillRect/>
          </a:stretch>
        </p:blipFill>
        <p:spPr>
          <a:xfrm>
            <a:off x="6528600" y="0"/>
            <a:ext cx="2615400" cy="2615400"/>
          </a:xfrm>
          <a:prstGeom prst="rect">
            <a:avLst/>
          </a:prstGeom>
          <a:noFill/>
          <a:ln>
            <a:noFill/>
          </a:ln>
        </p:spPr>
      </p:pic>
      <p:pic>
        <p:nvPicPr>
          <p:cNvPr id="43" name="Shape 43"/>
          <p:cNvPicPr preferRelativeResize="0"/>
          <p:nvPr/>
        </p:nvPicPr>
        <p:blipFill rotWithShape="1">
          <a:blip r:embed="rId4">
            <a:alphaModFix/>
          </a:blip>
          <a:srcRect b="0" l="0" r="0" t="0"/>
          <a:stretch/>
        </p:blipFill>
        <p:spPr>
          <a:xfrm>
            <a:off x="5454175" y="4051775"/>
            <a:ext cx="3497087" cy="747151"/>
          </a:xfrm>
          <a:prstGeom prst="rect">
            <a:avLst/>
          </a:prstGeom>
          <a:noFill/>
          <a:ln>
            <a:noFill/>
          </a:ln>
        </p:spPr>
      </p:pic>
      <p:sp>
        <p:nvSpPr>
          <p:cNvPr id="44" name="Shape 44"/>
          <p:cNvSpPr txBox="1"/>
          <p:nvPr/>
        </p:nvSpPr>
        <p:spPr>
          <a:xfrm>
            <a:off x="2372300" y="338800"/>
            <a:ext cx="6033900" cy="704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nl" sz="2400" u="none" cap="none" strike="noStrike">
                <a:solidFill>
                  <a:srgbClr val="000000"/>
                </a:solidFill>
                <a:latin typeface="Arial"/>
                <a:ea typeface="Arial"/>
                <a:cs typeface="Arial"/>
                <a:sym typeface="Arial"/>
              </a:rPr>
              <a:t>Applied Data Science:</a:t>
            </a:r>
            <a:endParaRPr/>
          </a:p>
          <a:p>
            <a:pPr indent="457200" lvl="0" marL="0" marR="0" rtl="0" algn="l">
              <a:lnSpc>
                <a:spcPct val="100000"/>
              </a:lnSpc>
              <a:spcBef>
                <a:spcPts val="0"/>
              </a:spcBef>
              <a:spcAft>
                <a:spcPts val="0"/>
              </a:spcAft>
              <a:buClr>
                <a:srgbClr val="000000"/>
              </a:buClr>
              <a:buFont typeface="Arial"/>
              <a:buNone/>
            </a:pPr>
            <a:r>
              <a:rPr b="1" i="0" lang="nl" sz="2400" u="none" cap="none" strike="noStrike">
                <a:solidFill>
                  <a:srgbClr val="000000"/>
                </a:solidFill>
                <a:latin typeface="Arial"/>
                <a:ea typeface="Arial"/>
                <a:cs typeface="Arial"/>
                <a:sym typeface="Arial"/>
              </a:rPr>
              <a:t>   			Smart Building</a:t>
            </a:r>
            <a:endParaRPr/>
          </a:p>
        </p:txBody>
      </p:sp>
      <p:cxnSp>
        <p:nvCxnSpPr>
          <p:cNvPr id="45" name="Shape 45"/>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cxnSp>
        <p:nvCxnSpPr>
          <p:cNvPr id="121" name="Shape 121"/>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122" name="Shape 122"/>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123" name="Shape 123"/>
          <p:cNvSpPr txBox="1"/>
          <p:nvPr/>
        </p:nvSpPr>
        <p:spPr>
          <a:xfrm>
            <a:off x="57650" y="200625"/>
            <a:ext cx="3821100" cy="2863200"/>
          </a:xfrm>
          <a:prstGeom prst="rect">
            <a:avLst/>
          </a:prstGeom>
          <a:noFill/>
          <a:ln>
            <a:noFill/>
          </a:ln>
        </p:spPr>
        <p:txBody>
          <a:bodyPr anchorCtr="0" anchor="t" bIns="91425" lIns="91425" rIns="91425" wrap="square" tIns="91425">
            <a:noAutofit/>
          </a:bodyPr>
          <a:lstStyle/>
          <a:p>
            <a:pPr indent="0" lvl="0" marL="0" rtl="0">
              <a:spcBef>
                <a:spcPts val="0"/>
              </a:spcBef>
              <a:spcAft>
                <a:spcPts val="0"/>
              </a:spcAft>
              <a:buClr>
                <a:schemeClr val="dk1"/>
              </a:buClr>
              <a:buSzPts val="1100"/>
              <a:buFont typeface="Arial"/>
              <a:buNone/>
            </a:pPr>
            <a:r>
              <a:rPr b="1" lang="nl" sz="1800">
                <a:solidFill>
                  <a:schemeClr val="dk1"/>
                </a:solidFill>
              </a:rPr>
              <a:t>Deep learning</a:t>
            </a:r>
            <a:endParaRPr b="1" sz="1800">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317500" lvl="0" marL="457200" rtl="0">
              <a:spcBef>
                <a:spcPts val="0"/>
              </a:spcBef>
              <a:spcAft>
                <a:spcPts val="0"/>
              </a:spcAft>
              <a:buClr>
                <a:schemeClr val="dk1"/>
              </a:buClr>
              <a:buSzPts val="1400"/>
              <a:buChar char="●"/>
            </a:pPr>
            <a:r>
              <a:rPr lang="nl">
                <a:solidFill>
                  <a:schemeClr val="dk1"/>
                </a:solidFill>
              </a:rPr>
              <a:t>Neural Network tutorial DataCamp: Wine color classificatie.</a:t>
            </a:r>
            <a:endParaRPr>
              <a:solidFill>
                <a:schemeClr val="dk1"/>
              </a:solidFill>
            </a:endParaRPr>
          </a:p>
          <a:p>
            <a:pPr indent="-317500" lvl="0" marL="457200" rtl="0">
              <a:spcBef>
                <a:spcPts val="0"/>
              </a:spcBef>
              <a:spcAft>
                <a:spcPts val="0"/>
              </a:spcAft>
              <a:buClr>
                <a:schemeClr val="dk1"/>
              </a:buClr>
              <a:buSzPts val="1400"/>
              <a:buChar char="●"/>
            </a:pPr>
            <a:r>
              <a:rPr lang="nl">
                <a:solidFill>
                  <a:schemeClr val="dk1"/>
                </a:solidFill>
              </a:rPr>
              <a:t>Nu code aanpassen voor Smart Building.</a:t>
            </a:r>
            <a:endParaRPr>
              <a:solidFill>
                <a:schemeClr val="dk1"/>
              </a:solidFill>
            </a:endParaRPr>
          </a:p>
          <a:p>
            <a:pPr indent="-317500" lvl="0" marL="457200" rtl="0">
              <a:spcBef>
                <a:spcPts val="0"/>
              </a:spcBef>
              <a:spcAft>
                <a:spcPts val="0"/>
              </a:spcAft>
              <a:buClr>
                <a:schemeClr val="dk1"/>
              </a:buClr>
              <a:buSzPts val="1400"/>
              <a:buChar char="●"/>
            </a:pPr>
            <a:r>
              <a:rPr lang="nl">
                <a:solidFill>
                  <a:schemeClr val="dk1"/>
                </a:solidFill>
              </a:rPr>
              <a:t>Probleem blijft geen gelabelde data.</a:t>
            </a:r>
            <a:br>
              <a:rPr lang="nl">
                <a:solidFill>
                  <a:schemeClr val="dk1"/>
                </a:solidFill>
              </a:rPr>
            </a:br>
            <a:r>
              <a:rPr lang="nl">
                <a:solidFill>
                  <a:schemeClr val="dk1"/>
                </a:solidFill>
              </a:rPr>
              <a:t>Input: Sensor data</a:t>
            </a:r>
            <a:br>
              <a:rPr lang="nl">
                <a:solidFill>
                  <a:schemeClr val="dk1"/>
                </a:solidFill>
              </a:rPr>
            </a:br>
            <a:r>
              <a:rPr lang="nl">
                <a:solidFill>
                  <a:schemeClr val="dk1"/>
                </a:solidFill>
              </a:rPr>
              <a:t>Output: Wel/Niet anomalie. </a:t>
            </a:r>
            <a:br>
              <a:rPr lang="nl">
                <a:solidFill>
                  <a:schemeClr val="dk1"/>
                </a:solidFill>
              </a:rPr>
            </a:br>
            <a:r>
              <a:rPr lang="nl">
                <a:solidFill>
                  <a:schemeClr val="dk1"/>
                </a:solidFill>
              </a:rPr>
              <a:t>Hidden layer: bepaald zelf welke data relevant is.</a:t>
            </a:r>
            <a:br>
              <a:rPr lang="nl">
                <a:solidFill>
                  <a:schemeClr val="dk1"/>
                </a:solidFill>
              </a:rPr>
            </a:br>
            <a:endParaRPr>
              <a:solidFill>
                <a:schemeClr val="dk1"/>
              </a:solidFill>
            </a:endParaRPr>
          </a:p>
          <a:p>
            <a:pPr indent="0" lvl="0" marL="0" rtl="0">
              <a:spcBef>
                <a:spcPts val="0"/>
              </a:spcBef>
              <a:spcAft>
                <a:spcPts val="0"/>
              </a:spcAft>
              <a:buClr>
                <a:schemeClr val="dk1"/>
              </a:buClr>
              <a:buSzPts val="1100"/>
              <a:buFont typeface="Arial"/>
              <a:buNone/>
            </a:pPr>
            <a:r>
              <a:t/>
            </a:r>
            <a:endParaRPr sz="1800">
              <a:solidFill>
                <a:schemeClr val="dk1"/>
              </a:solidFill>
            </a:endParaRPr>
          </a:p>
          <a:p>
            <a:pPr indent="0" lvl="0" marL="0" marR="0" rtl="0" algn="l">
              <a:lnSpc>
                <a:spcPct val="100000"/>
              </a:lnSpc>
              <a:spcBef>
                <a:spcPts val="0"/>
              </a:spcBef>
              <a:spcAft>
                <a:spcPts val="0"/>
              </a:spcAft>
              <a:buNone/>
            </a:pPr>
            <a:r>
              <a:t/>
            </a:r>
            <a:endParaRPr b="1" sz="1800"/>
          </a:p>
        </p:txBody>
      </p:sp>
      <p:pic>
        <p:nvPicPr>
          <p:cNvPr id="124" name="Shape 124"/>
          <p:cNvPicPr preferRelativeResize="0"/>
          <p:nvPr/>
        </p:nvPicPr>
        <p:blipFill>
          <a:blip r:embed="rId4">
            <a:alphaModFix/>
          </a:blip>
          <a:stretch>
            <a:fillRect/>
          </a:stretch>
        </p:blipFill>
        <p:spPr>
          <a:xfrm>
            <a:off x="3749100" y="132850"/>
            <a:ext cx="5202150" cy="293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cxnSp>
        <p:nvCxnSpPr>
          <p:cNvPr id="129" name="Shape 129"/>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130" name="Shape 130"/>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131" name="Shape 131"/>
          <p:cNvSpPr txBox="1"/>
          <p:nvPr/>
        </p:nvSpPr>
        <p:spPr>
          <a:xfrm>
            <a:off x="304750" y="193525"/>
            <a:ext cx="8475900" cy="3858300"/>
          </a:xfrm>
          <a:prstGeom prst="rect">
            <a:avLst/>
          </a:prstGeom>
          <a:noFill/>
          <a:ln>
            <a:noFill/>
          </a:ln>
        </p:spPr>
        <p:txBody>
          <a:bodyPr anchorCtr="0" anchor="t" bIns="91425" lIns="91425" rIns="91425" wrap="square" tIns="91425">
            <a:noAutofit/>
          </a:bodyPr>
          <a:lstStyle/>
          <a:p>
            <a:pPr indent="0" lvl="0" marL="0" rtl="0">
              <a:spcBef>
                <a:spcPts val="0"/>
              </a:spcBef>
              <a:spcAft>
                <a:spcPts val="0"/>
              </a:spcAft>
              <a:buNone/>
            </a:pPr>
            <a:r>
              <a:rPr b="1" lang="nl" sz="1800"/>
              <a:t>Data cleaning voor Deep Learning groep</a:t>
            </a:r>
            <a:endParaRPr b="1" sz="1800"/>
          </a:p>
          <a:p>
            <a:pPr indent="-317500" lvl="0" marL="457200" rtl="0">
              <a:spcBef>
                <a:spcPts val="0"/>
              </a:spcBef>
              <a:spcAft>
                <a:spcPts val="0"/>
              </a:spcAft>
              <a:buSzPts val="1400"/>
              <a:buChar char="●"/>
            </a:pPr>
            <a:r>
              <a:rPr lang="nl"/>
              <a:t>Data uit alle sensoren uit 1 lokaal van back-up server gehaald.</a:t>
            </a:r>
            <a:endParaRPr/>
          </a:p>
          <a:p>
            <a:pPr indent="-317500" lvl="0" marL="457200" rtl="0">
              <a:spcBef>
                <a:spcPts val="0"/>
              </a:spcBef>
              <a:spcAft>
                <a:spcPts val="0"/>
              </a:spcAft>
              <a:buSzPts val="1400"/>
              <a:buChar char="●"/>
            </a:pPr>
            <a:r>
              <a:rPr lang="nl"/>
              <a:t>Voorheen datapunten in dataset ‘averaged’ nu pure data.</a:t>
            </a:r>
            <a:endParaRPr/>
          </a:p>
          <a:p>
            <a:pPr indent="-317500" lvl="0" marL="457200" rtl="0">
              <a:spcBef>
                <a:spcPts val="0"/>
              </a:spcBef>
              <a:spcAft>
                <a:spcPts val="0"/>
              </a:spcAft>
              <a:buSzPts val="1400"/>
              <a:buChar char="●"/>
            </a:pPr>
            <a:r>
              <a:rPr lang="nl"/>
              <a:t>NaN waardes ingevuld met waarde uit laatste datapunt.</a:t>
            </a:r>
            <a:endParaRPr/>
          </a:p>
          <a:p>
            <a:pPr indent="0" lvl="0" marL="0" rtl="0">
              <a:spcBef>
                <a:spcPts val="0"/>
              </a:spcBef>
              <a:spcAft>
                <a:spcPts val="0"/>
              </a:spcAft>
              <a:buNone/>
            </a:pPr>
            <a:r>
              <a:t/>
            </a:r>
            <a:endParaRPr/>
          </a:p>
          <a:p>
            <a:pPr indent="0" lvl="0" marL="0" rtl="0">
              <a:spcBef>
                <a:spcPts val="0"/>
              </a:spcBef>
              <a:spcAft>
                <a:spcPts val="0"/>
              </a:spcAft>
              <a:buNone/>
            </a:pPr>
            <a:r>
              <a:rPr lang="nl"/>
              <a:t>Probleem:</a:t>
            </a:r>
            <a:endParaRPr/>
          </a:p>
          <a:p>
            <a:pPr indent="-317500" lvl="0" marL="457200" rtl="0">
              <a:spcBef>
                <a:spcPts val="0"/>
              </a:spcBef>
              <a:spcAft>
                <a:spcPts val="0"/>
              </a:spcAft>
              <a:buSzPts val="1400"/>
              <a:buChar char="●"/>
            </a:pPr>
            <a:r>
              <a:rPr lang="nl"/>
              <a:t>Tijd stappen niet consistent.</a:t>
            </a:r>
            <a:endParaRPr/>
          </a:p>
          <a:p>
            <a:pPr indent="0" lvl="0" marL="0" rtl="0">
              <a:spcBef>
                <a:spcPts val="0"/>
              </a:spcBef>
              <a:spcAft>
                <a:spcPts val="0"/>
              </a:spcAft>
              <a:buNone/>
            </a:pPr>
            <a:r>
              <a:t/>
            </a:r>
            <a:endParaRPr sz="1800"/>
          </a:p>
          <a:p>
            <a:pPr indent="0" lvl="0" marL="0" rtl="0">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cxnSp>
        <p:nvCxnSpPr>
          <p:cNvPr id="136" name="Shape 136"/>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sp>
        <p:nvSpPr>
          <p:cNvPr id="137" name="Shape 137"/>
          <p:cNvSpPr txBox="1"/>
          <p:nvPr/>
        </p:nvSpPr>
        <p:spPr>
          <a:xfrm>
            <a:off x="480150" y="272600"/>
            <a:ext cx="8183700" cy="3993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lang="nl"/>
              <a:t>Planning RBS</a:t>
            </a:r>
            <a:r>
              <a:rPr b="1" lang="nl"/>
              <a:t>:</a:t>
            </a:r>
            <a:endParaRPr/>
          </a:p>
          <a:p>
            <a:pPr indent="-317500" lvl="0" marL="457200" marR="0" rtl="0" algn="l">
              <a:lnSpc>
                <a:spcPct val="100000"/>
              </a:lnSpc>
              <a:spcBef>
                <a:spcPts val="0"/>
              </a:spcBef>
              <a:spcAft>
                <a:spcPts val="0"/>
              </a:spcAft>
              <a:buSzPts val="1400"/>
              <a:buChar char="-"/>
            </a:pPr>
            <a:r>
              <a:rPr lang="nl"/>
              <a:t>Handmatig detecteren van anomalieën.</a:t>
            </a:r>
            <a:endParaRPr/>
          </a:p>
          <a:p>
            <a:pPr indent="-317500" lvl="0" marL="457200" marR="0" rtl="0" algn="l">
              <a:lnSpc>
                <a:spcPct val="100000"/>
              </a:lnSpc>
              <a:spcBef>
                <a:spcPts val="0"/>
              </a:spcBef>
              <a:spcAft>
                <a:spcPts val="0"/>
              </a:spcAft>
              <a:buSzPts val="1400"/>
              <a:buChar char="-"/>
            </a:pPr>
            <a:r>
              <a:rPr lang="nl"/>
              <a:t>Detectie automatiseren.</a:t>
            </a:r>
            <a:endParaRPr/>
          </a:p>
          <a:p>
            <a:pPr indent="0" lvl="0" marL="0" rtl="0">
              <a:spcBef>
                <a:spcPts val="0"/>
              </a:spcBef>
              <a:spcAft>
                <a:spcPts val="0"/>
              </a:spcAft>
              <a:buNone/>
            </a:pPr>
            <a:r>
              <a:rPr b="1" lang="nl">
                <a:solidFill>
                  <a:schemeClr val="dk1"/>
                </a:solidFill>
              </a:rPr>
              <a:t>Planning DL:</a:t>
            </a:r>
            <a:endParaRPr b="1">
              <a:solidFill>
                <a:schemeClr val="dk1"/>
              </a:solidFill>
            </a:endParaRPr>
          </a:p>
          <a:p>
            <a:pPr indent="-317500" lvl="0" marL="457200" rtl="0">
              <a:spcBef>
                <a:spcPts val="0"/>
              </a:spcBef>
              <a:spcAft>
                <a:spcPts val="0"/>
              </a:spcAft>
              <a:buSzPts val="1400"/>
              <a:buChar char="-"/>
            </a:pPr>
            <a:r>
              <a:rPr lang="nl">
                <a:solidFill>
                  <a:schemeClr val="dk1"/>
                </a:solidFill>
              </a:rPr>
              <a:t>Onderzoeken of Simplified Static Models toepasbaar zijn.</a:t>
            </a:r>
            <a:endParaRPr>
              <a:solidFill>
                <a:schemeClr val="dk1"/>
              </a:solidFill>
            </a:endParaRPr>
          </a:p>
          <a:p>
            <a:pPr indent="-317500" lvl="0" marL="457200" rtl="0">
              <a:spcBef>
                <a:spcPts val="0"/>
              </a:spcBef>
              <a:spcAft>
                <a:spcPts val="0"/>
              </a:spcAft>
              <a:buSzPts val="1400"/>
              <a:buChar char="-"/>
            </a:pPr>
            <a:r>
              <a:rPr lang="nl">
                <a:solidFill>
                  <a:schemeClr val="dk1"/>
                </a:solidFill>
              </a:rPr>
              <a:t>Verder met data cleaning.</a:t>
            </a:r>
            <a:endParaRPr>
              <a:solidFill>
                <a:schemeClr val="dk1"/>
              </a:solidFill>
            </a:endParaRPr>
          </a:p>
          <a:p>
            <a:pPr indent="-317500" lvl="0" marL="457200" marR="0" rtl="0" algn="l">
              <a:lnSpc>
                <a:spcPct val="100000"/>
              </a:lnSpc>
              <a:spcBef>
                <a:spcPts val="0"/>
              </a:spcBef>
              <a:spcAft>
                <a:spcPts val="0"/>
              </a:spcAft>
              <a:buSzPts val="1400"/>
              <a:buChar char="-"/>
            </a:pPr>
            <a:r>
              <a:rPr lang="nl">
                <a:solidFill>
                  <a:schemeClr val="dk1"/>
                </a:solidFill>
              </a:rPr>
              <a:t>Verder met maken van werkend neural network.</a:t>
            </a:r>
            <a:endParaRPr>
              <a:solidFill>
                <a:schemeClr val="dk1"/>
              </a:solidFill>
            </a:endParaRPr>
          </a:p>
          <a:p>
            <a:pPr indent="0" lvl="0" marL="0" marR="0" rtl="0" algn="l">
              <a:lnSpc>
                <a:spcPct val="100000"/>
              </a:lnSpc>
              <a:spcBef>
                <a:spcPts val="0"/>
              </a:spcBef>
              <a:spcAft>
                <a:spcPts val="0"/>
              </a:spcAft>
              <a:buNone/>
            </a:pPr>
            <a:r>
              <a:rPr b="1" lang="nl">
                <a:solidFill>
                  <a:schemeClr val="dk1"/>
                </a:solidFill>
              </a:rPr>
              <a:t>Planning BBN:</a:t>
            </a:r>
            <a:endParaRPr b="1">
              <a:solidFill>
                <a:schemeClr val="dk1"/>
              </a:solidFill>
            </a:endParaRPr>
          </a:p>
          <a:p>
            <a:pPr indent="-317500" lvl="0" marL="457200" marR="0" rtl="0" algn="l">
              <a:lnSpc>
                <a:spcPct val="100000"/>
              </a:lnSpc>
              <a:spcBef>
                <a:spcPts val="0"/>
              </a:spcBef>
              <a:spcAft>
                <a:spcPts val="0"/>
              </a:spcAft>
              <a:buClr>
                <a:schemeClr val="dk1"/>
              </a:buClr>
              <a:buSzPts val="1400"/>
              <a:buChar char="-"/>
            </a:pPr>
            <a:r>
              <a:rPr lang="nl">
                <a:solidFill>
                  <a:schemeClr val="dk1"/>
                </a:solidFill>
              </a:rPr>
              <a:t>Doorspitten en verbeteren van de Smile App code (BBN)</a:t>
            </a:r>
            <a:endParaRPr>
              <a:solidFill>
                <a:schemeClr val="dk1"/>
              </a:solidFill>
            </a:endParaRPr>
          </a:p>
          <a:p>
            <a:pPr indent="-317500" lvl="1" marL="914400" rtl="0">
              <a:spcBef>
                <a:spcPts val="0"/>
              </a:spcBef>
              <a:spcAft>
                <a:spcPts val="0"/>
              </a:spcAft>
              <a:buClr>
                <a:schemeClr val="dk1"/>
              </a:buClr>
              <a:buSzPts val="1400"/>
              <a:buChar char="□"/>
            </a:pPr>
            <a:r>
              <a:rPr lang="nl">
                <a:solidFill>
                  <a:schemeClr val="dk1"/>
                </a:solidFill>
              </a:rPr>
              <a:t>Verschillende soorten delimiters accepteren</a:t>
            </a:r>
            <a:endParaRPr>
              <a:solidFill>
                <a:schemeClr val="dk1"/>
              </a:solidFill>
            </a:endParaRPr>
          </a:p>
          <a:p>
            <a:pPr indent="-317500" lvl="1" marL="914400" rtl="0">
              <a:spcBef>
                <a:spcPts val="0"/>
              </a:spcBef>
              <a:spcAft>
                <a:spcPts val="0"/>
              </a:spcAft>
              <a:buClr>
                <a:schemeClr val="dk1"/>
              </a:buClr>
              <a:buSzPts val="1400"/>
              <a:buChar char="✓"/>
            </a:pPr>
            <a:r>
              <a:rPr lang="nl">
                <a:solidFill>
                  <a:schemeClr val="dk1"/>
                </a:solidFill>
              </a:rPr>
              <a:t>Laatste regel data wordt verwijderd</a:t>
            </a:r>
            <a:endParaRPr>
              <a:solidFill>
                <a:schemeClr val="dk1"/>
              </a:solidFill>
            </a:endParaRPr>
          </a:p>
          <a:p>
            <a:pPr indent="-317500" lvl="1" marL="914400" rtl="0">
              <a:spcBef>
                <a:spcPts val="0"/>
              </a:spcBef>
              <a:spcAft>
                <a:spcPts val="0"/>
              </a:spcAft>
              <a:buClr>
                <a:schemeClr val="dk1"/>
              </a:buClr>
              <a:buSzPts val="1400"/>
              <a:buChar char="□"/>
            </a:pPr>
            <a:r>
              <a:rPr lang="nl">
                <a:solidFill>
                  <a:schemeClr val="dk1"/>
                </a:solidFill>
              </a:rPr>
              <a:t>Resultaten “mooi” weergeven</a:t>
            </a:r>
            <a:endParaRPr>
              <a:solidFill>
                <a:schemeClr val="dk1"/>
              </a:solidFill>
            </a:endParaRPr>
          </a:p>
          <a:p>
            <a:pPr indent="-317500" lvl="1" marL="914400" rtl="0">
              <a:spcBef>
                <a:spcPts val="0"/>
              </a:spcBef>
              <a:spcAft>
                <a:spcPts val="0"/>
              </a:spcAft>
              <a:buClr>
                <a:schemeClr val="dk1"/>
              </a:buClr>
              <a:buSzPts val="1400"/>
              <a:buChar char="□"/>
            </a:pPr>
            <a:r>
              <a:rPr lang="nl">
                <a:solidFill>
                  <a:schemeClr val="dk1"/>
                </a:solidFill>
              </a:rPr>
              <a:t>Automatiseren</a:t>
            </a:r>
            <a:endParaRPr>
              <a:solidFill>
                <a:schemeClr val="dk1"/>
              </a:solidFill>
            </a:endParaRPr>
          </a:p>
          <a:p>
            <a:pPr indent="-317500" lvl="1" marL="914400" rtl="0">
              <a:spcBef>
                <a:spcPts val="0"/>
              </a:spcBef>
              <a:spcAft>
                <a:spcPts val="0"/>
              </a:spcAft>
              <a:buClr>
                <a:schemeClr val="dk1"/>
              </a:buClr>
              <a:buSzPts val="1400"/>
              <a:buChar char="□"/>
            </a:pPr>
            <a:r>
              <a:rPr lang="nl">
                <a:solidFill>
                  <a:schemeClr val="dk1"/>
                </a:solidFill>
              </a:rPr>
              <a:t>Connectie met database</a:t>
            </a:r>
            <a:endParaRPr/>
          </a:p>
          <a:p>
            <a:pPr indent="0" lvl="0" marL="0" marR="0" rtl="0" algn="l">
              <a:lnSpc>
                <a:spcPct val="100000"/>
              </a:lnSpc>
              <a:spcBef>
                <a:spcPts val="0"/>
              </a:spcBef>
              <a:spcAft>
                <a:spcPts val="0"/>
              </a:spcAft>
              <a:buNone/>
            </a:pPr>
            <a:r>
              <a:t/>
            </a:r>
            <a:endParaRPr sz="1800"/>
          </a:p>
        </p:txBody>
      </p:sp>
      <p:pic>
        <p:nvPicPr>
          <p:cNvPr id="138" name="Shape 138"/>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cxnSp>
        <p:nvCxnSpPr>
          <p:cNvPr id="143" name="Shape 143"/>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sp>
        <p:nvSpPr>
          <p:cNvPr id="144" name="Shape 144"/>
          <p:cNvSpPr txBox="1"/>
          <p:nvPr/>
        </p:nvSpPr>
        <p:spPr>
          <a:xfrm>
            <a:off x="1586550" y="957725"/>
            <a:ext cx="6033900" cy="2923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lang="nl" sz="1600"/>
              <a:t>Symposium </a:t>
            </a:r>
            <a:r>
              <a:rPr b="1" lang="nl" sz="1600">
                <a:solidFill>
                  <a:srgbClr val="102F42"/>
                </a:solidFill>
              </a:rPr>
              <a:t>Future Proof Energy Systems in Buildings</a:t>
            </a:r>
            <a:br>
              <a:rPr b="1" lang="nl" sz="1600">
                <a:solidFill>
                  <a:srgbClr val="102F42"/>
                </a:solidFill>
              </a:rPr>
            </a:br>
            <a:r>
              <a:rPr lang="nl" sz="1600">
                <a:solidFill>
                  <a:srgbClr val="102F42"/>
                </a:solidFill>
              </a:rPr>
              <a:t>Tevens afscheid van: Laure Itard</a:t>
            </a:r>
            <a:br>
              <a:rPr lang="nl" sz="1600">
                <a:solidFill>
                  <a:srgbClr val="102F42"/>
                </a:solidFill>
              </a:rPr>
            </a:br>
            <a:r>
              <a:rPr lang="nl" sz="1600">
                <a:solidFill>
                  <a:srgbClr val="102F42"/>
                </a:solidFill>
              </a:rPr>
              <a:t>Datum: 29 november 2017</a:t>
            </a:r>
            <a:endParaRPr sz="16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nl">
                <a:solidFill>
                  <a:srgbClr val="102F42"/>
                </a:solidFill>
                <a:highlight>
                  <a:srgbClr val="FFFFFF"/>
                </a:highlight>
              </a:rPr>
              <a:t>“Veel mensen beseffen dat niet, maar de Delftse vestiging van De Haagse is eigenlijk een </a:t>
            </a:r>
            <a:r>
              <a:rPr i="1" lang="nl">
                <a:solidFill>
                  <a:srgbClr val="102F42"/>
                </a:solidFill>
              </a:rPr>
              <a:t>living lab</a:t>
            </a:r>
            <a:r>
              <a:rPr lang="nl">
                <a:solidFill>
                  <a:srgbClr val="102F42"/>
                </a:solidFill>
                <a:highlight>
                  <a:srgbClr val="FFFFFF"/>
                </a:highlight>
              </a:rPr>
              <a:t>. Heel gaaf. Met de sensoren voelt het gebouw en wij willen het gebouw hersens geven zodat het zelf iets kan doen met de data die het genereert. Het leukst is dat je het systeem dat wij ontwikkelen ook op andere gebouwen kunt toepassen. Er promoveert zelfs een docent op dit onderwerp, Arie Taal.”</a:t>
            </a:r>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pic>
        <p:nvPicPr>
          <p:cNvPr id="145" name="Shape 145"/>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cxnSp>
        <p:nvCxnSpPr>
          <p:cNvPr id="150" name="Shape 150"/>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151" name="Shape 151"/>
          <p:cNvPicPr preferRelativeResize="0"/>
          <p:nvPr/>
        </p:nvPicPr>
        <p:blipFill rotWithShape="1">
          <a:blip r:embed="rId3">
            <a:alphaModFix/>
          </a:blip>
          <a:srcRect b="0" l="0" r="0" t="0"/>
          <a:stretch/>
        </p:blipFill>
        <p:spPr>
          <a:xfrm>
            <a:off x="5454175" y="4051775"/>
            <a:ext cx="3497089" cy="747151"/>
          </a:xfrm>
          <a:prstGeom prst="rect">
            <a:avLst/>
          </a:prstGeom>
          <a:noFill/>
          <a:ln>
            <a:noFill/>
          </a:ln>
        </p:spPr>
      </p:pic>
      <p:sp>
        <p:nvSpPr>
          <p:cNvPr id="152" name="Shape 152"/>
          <p:cNvSpPr txBox="1"/>
          <p:nvPr>
            <p:ph type="title"/>
          </p:nvPr>
        </p:nvSpPr>
        <p:spPr>
          <a:xfrm>
            <a:off x="313650" y="1495363"/>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nl" sz="2800" u="none" cap="none" strike="noStrike">
                <a:solidFill>
                  <a:schemeClr val="dk1"/>
                </a:solidFill>
                <a:latin typeface="Arial"/>
                <a:ea typeface="Arial"/>
                <a:cs typeface="Arial"/>
                <a:sym typeface="Arial"/>
              </a:rPr>
              <a:t>Vragen?</a:t>
            </a:r>
            <a:br>
              <a:rPr b="1" i="0" lang="nl" sz="2800" u="none" cap="none" strike="noStrike">
                <a:solidFill>
                  <a:schemeClr val="dk1"/>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cxnSp>
        <p:nvCxnSpPr>
          <p:cNvPr id="50" name="Shape 50"/>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sp>
        <p:nvSpPr>
          <p:cNvPr id="51" name="Shape 51"/>
          <p:cNvSpPr txBox="1"/>
          <p:nvPr/>
        </p:nvSpPr>
        <p:spPr>
          <a:xfrm>
            <a:off x="1434150" y="805325"/>
            <a:ext cx="6033900" cy="2863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nl" sz="1800" u="none" cap="none" strike="noStrike">
                <a:solidFill>
                  <a:srgbClr val="000000"/>
                </a:solidFill>
                <a:latin typeface="Arial"/>
                <a:ea typeface="Arial"/>
                <a:cs typeface="Arial"/>
                <a:sym typeface="Arial"/>
              </a:rPr>
              <a:t>Inhoudsopgave:</a:t>
            </a:r>
            <a:endParaRPr/>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Clr>
                <a:srgbClr val="000000"/>
              </a:buClr>
              <a:buSzPts val="1800"/>
              <a:buFont typeface="Quicksand"/>
              <a:buChar char="-"/>
            </a:pPr>
            <a:r>
              <a:rPr lang="nl" sz="1800"/>
              <a:t>Korte introductie</a:t>
            </a:r>
            <a:endParaRPr sz="1800"/>
          </a:p>
          <a:p>
            <a:pPr indent="-342900" lvl="0" marL="457200" marR="0" rtl="0" algn="l">
              <a:lnSpc>
                <a:spcPct val="100000"/>
              </a:lnSpc>
              <a:spcBef>
                <a:spcPts val="0"/>
              </a:spcBef>
              <a:spcAft>
                <a:spcPts val="0"/>
              </a:spcAft>
              <a:buClr>
                <a:srgbClr val="000000"/>
              </a:buClr>
              <a:buSzPts val="1800"/>
              <a:buFont typeface="Quicksand"/>
              <a:buChar char="-"/>
            </a:pPr>
            <a:r>
              <a:rPr lang="nl" sz="1800"/>
              <a:t>Waar staan we op dit moment?</a:t>
            </a:r>
            <a:endParaRPr sz="1800"/>
          </a:p>
          <a:p>
            <a:pPr indent="-342900" lvl="0" marL="457200" marR="0" rtl="0" algn="l">
              <a:lnSpc>
                <a:spcPct val="100000"/>
              </a:lnSpc>
              <a:spcBef>
                <a:spcPts val="0"/>
              </a:spcBef>
              <a:spcAft>
                <a:spcPts val="0"/>
              </a:spcAft>
              <a:buClr>
                <a:srgbClr val="000000"/>
              </a:buClr>
              <a:buSzPts val="1800"/>
              <a:buFont typeface="Quicksand"/>
              <a:buChar char="-"/>
            </a:pPr>
            <a:r>
              <a:rPr lang="nl" sz="1800"/>
              <a:t>Rule Based System</a:t>
            </a:r>
            <a:endParaRPr sz="1800"/>
          </a:p>
          <a:p>
            <a:pPr indent="-342900" lvl="0" marL="457200" marR="0" rtl="0" algn="l">
              <a:lnSpc>
                <a:spcPct val="100000"/>
              </a:lnSpc>
              <a:spcBef>
                <a:spcPts val="0"/>
              </a:spcBef>
              <a:spcAft>
                <a:spcPts val="0"/>
              </a:spcAft>
              <a:buClr>
                <a:srgbClr val="000000"/>
              </a:buClr>
              <a:buSzPts val="1800"/>
              <a:buFont typeface="Quicksand"/>
              <a:buChar char="-"/>
            </a:pPr>
            <a:r>
              <a:rPr lang="nl" sz="1800"/>
              <a:t>Factoranalyse</a:t>
            </a:r>
            <a:endParaRPr sz="1800"/>
          </a:p>
          <a:p>
            <a:pPr indent="-342900" lvl="0" marL="457200" marR="0" rtl="0" algn="l">
              <a:lnSpc>
                <a:spcPct val="100000"/>
              </a:lnSpc>
              <a:spcBef>
                <a:spcPts val="0"/>
              </a:spcBef>
              <a:spcAft>
                <a:spcPts val="0"/>
              </a:spcAft>
              <a:buClr>
                <a:srgbClr val="000000"/>
              </a:buClr>
              <a:buSzPts val="1800"/>
              <a:buFont typeface="Quicksand"/>
              <a:buChar char="-"/>
            </a:pPr>
            <a:r>
              <a:rPr lang="nl" sz="1800">
                <a:solidFill>
                  <a:schemeClr val="dk1"/>
                </a:solidFill>
              </a:rPr>
              <a:t>Bayesian Belief Network</a:t>
            </a:r>
            <a:r>
              <a:rPr lang="nl" sz="1800"/>
              <a:t> (BBN)</a:t>
            </a:r>
            <a:endParaRPr sz="1800"/>
          </a:p>
          <a:p>
            <a:pPr indent="-342900" lvl="0" marL="457200" marR="0" rtl="0" algn="l">
              <a:lnSpc>
                <a:spcPct val="100000"/>
              </a:lnSpc>
              <a:spcBef>
                <a:spcPts val="0"/>
              </a:spcBef>
              <a:spcAft>
                <a:spcPts val="0"/>
              </a:spcAft>
              <a:buClr>
                <a:srgbClr val="000000"/>
              </a:buClr>
              <a:buSzPts val="1800"/>
              <a:buFont typeface="Quicksand"/>
              <a:buChar char="-"/>
            </a:pPr>
            <a:r>
              <a:rPr lang="nl" sz="1800"/>
              <a:t>Neural Networks</a:t>
            </a:r>
            <a:endParaRPr sz="1800"/>
          </a:p>
          <a:p>
            <a:pPr indent="-342900" lvl="0" marL="457200" marR="0" rtl="0" algn="l">
              <a:lnSpc>
                <a:spcPct val="100000"/>
              </a:lnSpc>
              <a:spcBef>
                <a:spcPts val="0"/>
              </a:spcBef>
              <a:spcAft>
                <a:spcPts val="0"/>
              </a:spcAft>
              <a:buClr>
                <a:srgbClr val="000000"/>
              </a:buClr>
              <a:buSzPts val="1800"/>
              <a:buFont typeface="Quicksand"/>
              <a:buChar char="-"/>
            </a:pPr>
            <a:r>
              <a:rPr lang="nl" sz="1800"/>
              <a:t>Aankomende weken</a:t>
            </a:r>
            <a:endParaRPr sz="1800"/>
          </a:p>
        </p:txBody>
      </p:sp>
      <p:pic>
        <p:nvPicPr>
          <p:cNvPr id="52" name="Shape 52"/>
          <p:cNvPicPr preferRelativeResize="0"/>
          <p:nvPr/>
        </p:nvPicPr>
        <p:blipFill rotWithShape="1">
          <a:blip r:embed="rId3">
            <a:alphaModFix/>
          </a:blip>
          <a:srcRect b="0" l="0" r="0" t="0"/>
          <a:stretch/>
        </p:blipFill>
        <p:spPr>
          <a:xfrm>
            <a:off x="5454175" y="4051775"/>
            <a:ext cx="3497089" cy="747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cxnSp>
        <p:nvCxnSpPr>
          <p:cNvPr id="57" name="Shape 57"/>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58" name="Shape 58"/>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59" name="Shape 59"/>
          <p:cNvSpPr txBox="1"/>
          <p:nvPr/>
        </p:nvSpPr>
        <p:spPr>
          <a:xfrm>
            <a:off x="1434150" y="495100"/>
            <a:ext cx="6033900" cy="3118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b="1" lang="nl" sz="1800"/>
              <a:t>Korte introductie</a:t>
            </a:r>
            <a:endParaRPr b="1" sz="1800"/>
          </a:p>
          <a:p>
            <a:pPr indent="0" lvl="0" marL="0" marR="0" rtl="0" algn="l">
              <a:lnSpc>
                <a:spcPct val="100000"/>
              </a:lnSpc>
              <a:spcBef>
                <a:spcPts val="0"/>
              </a:spcBef>
              <a:spcAft>
                <a:spcPts val="0"/>
              </a:spcAft>
              <a:buNone/>
            </a:pPr>
            <a:r>
              <a:t/>
            </a:r>
            <a:endParaRPr sz="1800"/>
          </a:p>
          <a:p>
            <a:pPr indent="-317500" lvl="0" marL="457200" marR="0" rtl="0" algn="l">
              <a:lnSpc>
                <a:spcPct val="100000"/>
              </a:lnSpc>
              <a:spcBef>
                <a:spcPts val="0"/>
              </a:spcBef>
              <a:spcAft>
                <a:spcPts val="0"/>
              </a:spcAft>
              <a:buSzPts val="1400"/>
              <a:buChar char="-"/>
            </a:pPr>
            <a:r>
              <a:rPr lang="nl"/>
              <a:t>Defecten of afwijkingen aan sensoren, in het klimaatsysteem, worden niet (tijdig) gedetecteerd in De Haagse Hogeschool Delft.</a:t>
            </a:r>
            <a:br>
              <a:rPr lang="nl"/>
            </a:br>
            <a:endParaRPr/>
          </a:p>
          <a:p>
            <a:pPr indent="-317500" lvl="0" marL="457200" marR="0" rtl="0" algn="l">
              <a:lnSpc>
                <a:spcPct val="100000"/>
              </a:lnSpc>
              <a:spcBef>
                <a:spcPts val="0"/>
              </a:spcBef>
              <a:spcAft>
                <a:spcPts val="0"/>
              </a:spcAft>
              <a:buSzPts val="1400"/>
              <a:buChar char="-"/>
            </a:pPr>
            <a:r>
              <a:rPr lang="nl"/>
              <a:t>Onderzoek naar verschillende methoden voor de detectie van defecten/afwijkingen.</a:t>
            </a:r>
            <a:br>
              <a:rPr lang="nl"/>
            </a:br>
            <a:endParaRPr/>
          </a:p>
          <a:p>
            <a:pPr indent="-317500" lvl="0" marL="457200" marR="0" rtl="0" algn="l">
              <a:lnSpc>
                <a:spcPct val="100000"/>
              </a:lnSpc>
              <a:spcBef>
                <a:spcPts val="0"/>
              </a:spcBef>
              <a:spcAft>
                <a:spcPts val="0"/>
              </a:spcAft>
              <a:buSzPts val="1400"/>
              <a:buChar char="-"/>
            </a:pPr>
            <a:r>
              <a:rPr lang="nl"/>
              <a:t>Het visualiseren van defecten/afwijkingen a.d.h.v. de ‘beste’ onderzochte methode in een systeem.</a:t>
            </a:r>
            <a:endParaRPr/>
          </a:p>
          <a:p>
            <a:pPr indent="0" lvl="0" marL="0" marR="0" rtl="0" algn="l">
              <a:lnSpc>
                <a:spcPct val="100000"/>
              </a:lnSpc>
              <a:spcBef>
                <a:spcPts val="0"/>
              </a:spcBef>
              <a:spcAft>
                <a:spcPts val="0"/>
              </a:spcAft>
              <a:buNone/>
            </a:pPr>
            <a:r>
              <a:t/>
            </a:r>
            <a:endParaRPr b="1" sz="1800"/>
          </a:p>
        </p:txBody>
      </p:sp>
      <p:pic>
        <p:nvPicPr>
          <p:cNvPr descr="HHS_Delft_Campus_01.jpg" id="60" name="Shape 60"/>
          <p:cNvPicPr preferRelativeResize="0"/>
          <p:nvPr/>
        </p:nvPicPr>
        <p:blipFill>
          <a:blip r:embed="rId4">
            <a:alphaModFix/>
          </a:blip>
          <a:stretch>
            <a:fillRect/>
          </a:stretch>
        </p:blipFill>
        <p:spPr>
          <a:xfrm>
            <a:off x="408828" y="2992233"/>
            <a:ext cx="2976823" cy="19838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cxnSp>
        <p:nvCxnSpPr>
          <p:cNvPr id="65" name="Shape 65"/>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66" name="Shape 66"/>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67" name="Shape 67"/>
          <p:cNvSpPr txBox="1"/>
          <p:nvPr/>
        </p:nvSpPr>
        <p:spPr>
          <a:xfrm>
            <a:off x="1434150" y="495100"/>
            <a:ext cx="6033900" cy="309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b="1" lang="nl" sz="1800"/>
              <a:t>Waar staan we?</a:t>
            </a:r>
            <a:endParaRPr b="1" sz="1800"/>
          </a:p>
          <a:p>
            <a:pPr indent="0" lvl="0" marL="0" marR="0" rtl="0" algn="l">
              <a:lnSpc>
                <a:spcPct val="100000"/>
              </a:lnSpc>
              <a:spcBef>
                <a:spcPts val="0"/>
              </a:spcBef>
              <a:spcAft>
                <a:spcPts val="0"/>
              </a:spcAft>
              <a:buNone/>
            </a:pPr>
            <a:r>
              <a:t/>
            </a:r>
            <a:endParaRPr sz="1800"/>
          </a:p>
          <a:p>
            <a:pPr indent="-317500" lvl="0" marL="457200" marR="0" rtl="0" algn="l">
              <a:lnSpc>
                <a:spcPct val="100000"/>
              </a:lnSpc>
              <a:spcBef>
                <a:spcPts val="0"/>
              </a:spcBef>
              <a:spcAft>
                <a:spcPts val="0"/>
              </a:spcAft>
              <a:buSzPts val="1400"/>
              <a:buChar char="-"/>
            </a:pPr>
            <a:r>
              <a:rPr lang="nl"/>
              <a:t>We onderzoeken drie methoden voor het detecteren van defecten/afwijkingen op basis van eerdere onderzoeken.</a:t>
            </a:r>
            <a:br>
              <a:rPr lang="nl" sz="1800"/>
            </a:br>
            <a:endParaRPr sz="1800"/>
          </a:p>
          <a:p>
            <a:pPr indent="-317500" lvl="0" marL="457200" marR="0" rtl="0" algn="l">
              <a:lnSpc>
                <a:spcPct val="100000"/>
              </a:lnSpc>
              <a:spcBef>
                <a:spcPts val="0"/>
              </a:spcBef>
              <a:spcAft>
                <a:spcPts val="0"/>
              </a:spcAft>
              <a:buSzPts val="1400"/>
              <a:buChar char="-"/>
            </a:pPr>
            <a:r>
              <a:rPr lang="nl"/>
              <a:t>Er zijn verschillende virtualisatie tools onderzocht om de ruwe data weer te geven.</a:t>
            </a:r>
            <a:br>
              <a:rPr lang="nl"/>
            </a:br>
            <a:endParaRPr/>
          </a:p>
          <a:p>
            <a:pPr indent="-317500" lvl="0" marL="457200" marR="0" rtl="0" algn="l">
              <a:lnSpc>
                <a:spcPct val="100000"/>
              </a:lnSpc>
              <a:spcBef>
                <a:spcPts val="0"/>
              </a:spcBef>
              <a:spcAft>
                <a:spcPts val="0"/>
              </a:spcAft>
              <a:buSzPts val="1400"/>
              <a:buChar char="-"/>
            </a:pPr>
            <a:r>
              <a:rPr lang="nl"/>
              <a:t>Een aantal anomalieën zijn bekend.</a:t>
            </a:r>
            <a:br>
              <a:rPr lang="nl"/>
            </a:br>
            <a:endParaRPr/>
          </a:p>
          <a:p>
            <a:pPr indent="-317500" lvl="0" marL="457200" marR="0" rtl="0" algn="l">
              <a:lnSpc>
                <a:spcPct val="100000"/>
              </a:lnSpc>
              <a:spcBef>
                <a:spcPts val="0"/>
              </a:spcBef>
              <a:spcAft>
                <a:spcPts val="0"/>
              </a:spcAft>
              <a:buSzPts val="1400"/>
              <a:buChar char="-"/>
            </a:pPr>
            <a:r>
              <a:rPr lang="nl"/>
              <a:t>We zijn bezig om zoveel mogelijk anomalieën in kaart te brengen.</a:t>
            </a:r>
            <a:endParaRPr/>
          </a:p>
          <a:p>
            <a:pPr indent="0" lvl="0" marL="0" marR="0" rtl="0" algn="l">
              <a:lnSpc>
                <a:spcPct val="100000"/>
              </a:lnSpc>
              <a:spcBef>
                <a:spcPts val="0"/>
              </a:spcBef>
              <a:spcAft>
                <a:spcPts val="0"/>
              </a:spcAft>
              <a:buNone/>
            </a:pPr>
            <a:r>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cxnSp>
        <p:nvCxnSpPr>
          <p:cNvPr id="72" name="Shape 72"/>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73" name="Shape 73"/>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74" name="Shape 74"/>
          <p:cNvSpPr txBox="1"/>
          <p:nvPr/>
        </p:nvSpPr>
        <p:spPr>
          <a:xfrm>
            <a:off x="4463975" y="86450"/>
            <a:ext cx="4674600" cy="2352900"/>
          </a:xfrm>
          <a:prstGeom prst="rect">
            <a:avLst/>
          </a:prstGeom>
          <a:noFill/>
          <a:ln>
            <a:noFill/>
          </a:ln>
        </p:spPr>
        <p:txBody>
          <a:bodyPr anchorCtr="0" anchor="t" bIns="91425" lIns="91425" rIns="91425" wrap="square" tIns="91425">
            <a:noAutofit/>
          </a:bodyPr>
          <a:lstStyle/>
          <a:p>
            <a:pPr indent="0" lvl="0" marL="0" marR="0" rtl="0">
              <a:lnSpc>
                <a:spcPct val="100000"/>
              </a:lnSpc>
              <a:spcBef>
                <a:spcPts val="0"/>
              </a:spcBef>
              <a:spcAft>
                <a:spcPts val="0"/>
              </a:spcAft>
              <a:buNone/>
            </a:pPr>
            <a:r>
              <a:rPr b="1" lang="nl" sz="1800"/>
              <a:t>Rule Based System:</a:t>
            </a:r>
            <a:br>
              <a:rPr b="1" lang="nl" sz="1800"/>
            </a:br>
            <a:endParaRPr/>
          </a:p>
          <a:p>
            <a:pPr indent="-317500" lvl="0" marL="457200" rtl="0">
              <a:spcBef>
                <a:spcPts val="0"/>
              </a:spcBef>
              <a:spcAft>
                <a:spcPts val="0"/>
              </a:spcAft>
              <a:buSzPts val="1400"/>
              <a:buChar char="●"/>
            </a:pPr>
            <a:r>
              <a:rPr lang="nl"/>
              <a:t>XML Situaties omzetten naar waarden</a:t>
            </a:r>
            <a:endParaRPr/>
          </a:p>
          <a:p>
            <a:pPr indent="-317500" lvl="0" marL="457200" marR="0" rtl="0">
              <a:lnSpc>
                <a:spcPct val="100000"/>
              </a:lnSpc>
              <a:spcBef>
                <a:spcPts val="0"/>
              </a:spcBef>
              <a:spcAft>
                <a:spcPts val="0"/>
              </a:spcAft>
              <a:buSzPts val="1400"/>
              <a:buChar char="●"/>
            </a:pPr>
            <a:r>
              <a:rPr lang="nl"/>
              <a:t>CO2 </a:t>
            </a:r>
            <a:r>
              <a:rPr lang="nl"/>
              <a:t>anomalieën handmatig gedetecteerd met SAW</a:t>
            </a:r>
            <a:endParaRPr/>
          </a:p>
          <a:p>
            <a:pPr indent="-317500" lvl="0" marL="457200" marR="0" rtl="0">
              <a:lnSpc>
                <a:spcPct val="100000"/>
              </a:lnSpc>
              <a:spcBef>
                <a:spcPts val="0"/>
              </a:spcBef>
              <a:spcAft>
                <a:spcPts val="0"/>
              </a:spcAft>
              <a:buSzPts val="1400"/>
              <a:buChar char="●"/>
            </a:pPr>
            <a:r>
              <a:rPr lang="nl"/>
              <a:t>Planning: Automatiseren  </a:t>
            </a:r>
            <a:endParaRPr sz="1800"/>
          </a:p>
        </p:txBody>
      </p:sp>
      <p:pic>
        <p:nvPicPr>
          <p:cNvPr id="75" name="Shape 75"/>
          <p:cNvPicPr preferRelativeResize="0"/>
          <p:nvPr/>
        </p:nvPicPr>
        <p:blipFill>
          <a:blip r:embed="rId4">
            <a:alphaModFix/>
          </a:blip>
          <a:stretch>
            <a:fillRect/>
          </a:stretch>
        </p:blipFill>
        <p:spPr>
          <a:xfrm>
            <a:off x="510625" y="914825"/>
            <a:ext cx="3953350" cy="33138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483825" y="348130"/>
            <a:ext cx="6033900" cy="2962800"/>
          </a:xfrm>
          <a:prstGeom prst="rect">
            <a:avLst/>
          </a:prstGeom>
          <a:noFill/>
          <a:ln>
            <a:noFill/>
          </a:ln>
        </p:spPr>
        <p:txBody>
          <a:bodyPr anchorCtr="0" anchor="t" bIns="91425" lIns="91425" rIns="91425" wrap="square" tIns="91425">
            <a:noAutofit/>
          </a:bodyPr>
          <a:lstStyle/>
          <a:p>
            <a:pPr indent="0" lvl="0" marL="0" rtl="0">
              <a:spcBef>
                <a:spcPts val="0"/>
              </a:spcBef>
              <a:spcAft>
                <a:spcPts val="0"/>
              </a:spcAft>
              <a:buNone/>
            </a:pPr>
            <a:r>
              <a:rPr b="1" lang="nl" sz="1800"/>
              <a:t>Factoranalyse</a:t>
            </a:r>
            <a:endParaRPr b="1" sz="1800"/>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nl"/>
              <a:t>Data is ten opzichte van vorige week met een andere methodiek genormaliseerd</a:t>
            </a:r>
            <a:endParaRPr/>
          </a:p>
          <a:p>
            <a:pPr indent="-317500" lvl="1" marL="914400" marR="0" rtl="0" algn="l">
              <a:lnSpc>
                <a:spcPct val="100000"/>
              </a:lnSpc>
              <a:spcBef>
                <a:spcPts val="0"/>
              </a:spcBef>
              <a:spcAft>
                <a:spcPts val="0"/>
              </a:spcAft>
              <a:buSzPts val="1400"/>
              <a:buChar char="○"/>
            </a:pPr>
            <a:r>
              <a:rPr lang="nl"/>
              <a:t>Verschillende manieren van aanwezigheid aangetoond</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nl"/>
              <a:t>Op dit moment is de uitkomst niet interessant.</a:t>
            </a:r>
            <a:endParaRPr/>
          </a:p>
          <a:p>
            <a:pPr indent="0" lvl="0" marL="0" marR="0" rtl="0" algn="l">
              <a:lnSpc>
                <a:spcPct val="100000"/>
              </a:lnSpc>
              <a:spcBef>
                <a:spcPts val="0"/>
              </a:spcBef>
              <a:spcAft>
                <a:spcPts val="0"/>
              </a:spcAft>
              <a:buClr>
                <a:srgbClr val="000000"/>
              </a:buClr>
              <a:buFont typeface="Arial"/>
              <a:buNone/>
            </a:pPr>
            <a:r>
              <a:t/>
            </a:r>
            <a:endParaRPr sz="1800"/>
          </a:p>
        </p:txBody>
      </p:sp>
      <p:cxnSp>
        <p:nvCxnSpPr>
          <p:cNvPr id="81" name="Shape 81"/>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82" name="Shape 82"/>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pic>
        <p:nvPicPr>
          <p:cNvPr id="83" name="Shape 83"/>
          <p:cNvPicPr preferRelativeResize="0"/>
          <p:nvPr/>
        </p:nvPicPr>
        <p:blipFill rotWithShape="1">
          <a:blip r:embed="rId4">
            <a:alphaModFix/>
          </a:blip>
          <a:srcRect b="0" l="1332" r="0" t="0"/>
          <a:stretch/>
        </p:blipFill>
        <p:spPr>
          <a:xfrm>
            <a:off x="636225" y="2119164"/>
            <a:ext cx="4351525"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cxnSp>
        <p:nvCxnSpPr>
          <p:cNvPr id="88" name="Shape 88"/>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89" name="Shape 89"/>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90" name="Shape 90"/>
          <p:cNvSpPr txBox="1"/>
          <p:nvPr/>
        </p:nvSpPr>
        <p:spPr>
          <a:xfrm>
            <a:off x="497550" y="348400"/>
            <a:ext cx="4669800" cy="2834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lang="nl" sz="1800"/>
              <a:t>Bayesian Belief Network (BBN)</a:t>
            </a:r>
            <a:endParaRPr b="1" sz="1800"/>
          </a:p>
          <a:p>
            <a:pPr indent="0" lvl="0" marL="0" marR="0" rtl="0" algn="l">
              <a:lnSpc>
                <a:spcPct val="100000"/>
              </a:lnSpc>
              <a:spcBef>
                <a:spcPts val="0"/>
              </a:spcBef>
              <a:spcAft>
                <a:spcPts val="0"/>
              </a:spcAft>
              <a:buNone/>
            </a:pPr>
            <a:r>
              <a:t/>
            </a:r>
            <a:endParaRPr>
              <a:solidFill>
                <a:schemeClr val="dk1"/>
              </a:solidFill>
            </a:endParaRPr>
          </a:p>
          <a:p>
            <a:pPr indent="-317500" lvl="0" marL="457200" marR="0" rtl="0" algn="l">
              <a:lnSpc>
                <a:spcPct val="100000"/>
              </a:lnSpc>
              <a:spcBef>
                <a:spcPts val="0"/>
              </a:spcBef>
              <a:spcAft>
                <a:spcPts val="0"/>
              </a:spcAft>
              <a:buSzPts val="1400"/>
              <a:buChar char="●"/>
            </a:pPr>
            <a:r>
              <a:rPr lang="nl"/>
              <a:t>Omzetten van data </a:t>
            </a:r>
            <a:r>
              <a:rPr lang="nl">
                <a:solidFill>
                  <a:schemeClr val="dk1"/>
                </a:solidFill>
              </a:rPr>
              <a:t>(‘normale gegevens’) naar rule-values (enen en nullen)</a:t>
            </a:r>
            <a:endParaRPr/>
          </a:p>
          <a:p>
            <a:pPr indent="-317500" lvl="1" marL="914400" marR="0" rtl="0" algn="l">
              <a:lnSpc>
                <a:spcPct val="100000"/>
              </a:lnSpc>
              <a:spcBef>
                <a:spcPts val="0"/>
              </a:spcBef>
              <a:spcAft>
                <a:spcPts val="0"/>
              </a:spcAft>
              <a:buSzPts val="1400"/>
              <a:buChar char="○"/>
            </a:pPr>
            <a:r>
              <a:rPr lang="nl"/>
              <a:t>Moeilijk te bepalen wat “High air flow” en “Low air flow” (De max. air flow is per lokaal verschillend, en is niet makkelijk te vinden)</a:t>
            </a:r>
            <a:endParaRPr/>
          </a:p>
          <a:p>
            <a:pPr indent="0" lvl="0" marL="0" marR="0" rtl="0" algn="l">
              <a:lnSpc>
                <a:spcPct val="100000"/>
              </a:lnSpc>
              <a:spcBef>
                <a:spcPts val="0"/>
              </a:spcBef>
              <a:spcAft>
                <a:spcPts val="0"/>
              </a:spcAft>
              <a:buClr>
                <a:srgbClr val="000000"/>
              </a:buClr>
              <a:buFont typeface="Arial"/>
              <a:buNone/>
            </a:pPr>
            <a:r>
              <a:t/>
            </a:r>
            <a:endParaRPr sz="1800"/>
          </a:p>
        </p:txBody>
      </p:sp>
      <p:pic>
        <p:nvPicPr>
          <p:cNvPr descr="BBN.PNG" id="91" name="Shape 91"/>
          <p:cNvPicPr preferRelativeResize="0"/>
          <p:nvPr/>
        </p:nvPicPr>
        <p:blipFill rotWithShape="1">
          <a:blip r:embed="rId4">
            <a:alphaModFix/>
          </a:blip>
          <a:srcRect b="327" l="0" r="0" t="327"/>
          <a:stretch/>
        </p:blipFill>
        <p:spPr>
          <a:xfrm>
            <a:off x="6374433" y="348400"/>
            <a:ext cx="2401116" cy="2571800"/>
          </a:xfrm>
          <a:prstGeom prst="rect">
            <a:avLst/>
          </a:prstGeom>
          <a:noFill/>
          <a:ln>
            <a:noFill/>
          </a:ln>
        </p:spPr>
      </p:pic>
      <p:grpSp>
        <p:nvGrpSpPr>
          <p:cNvPr id="92" name="Shape 92"/>
          <p:cNvGrpSpPr/>
          <p:nvPr/>
        </p:nvGrpSpPr>
        <p:grpSpPr>
          <a:xfrm>
            <a:off x="460259" y="2287977"/>
            <a:ext cx="5196765" cy="2483700"/>
            <a:chOff x="460259" y="2287977"/>
            <a:chExt cx="5196765" cy="2483700"/>
          </a:xfrm>
        </p:grpSpPr>
        <p:pic>
          <p:nvPicPr>
            <p:cNvPr descr="PlotAirFlow.png" id="93" name="Shape 93"/>
            <p:cNvPicPr preferRelativeResize="0"/>
            <p:nvPr/>
          </p:nvPicPr>
          <p:blipFill>
            <a:blip r:embed="rId5">
              <a:alphaModFix/>
            </a:blip>
            <a:stretch>
              <a:fillRect/>
            </a:stretch>
          </p:blipFill>
          <p:spPr>
            <a:xfrm>
              <a:off x="460259" y="2287977"/>
              <a:ext cx="3426250" cy="2483700"/>
            </a:xfrm>
            <a:prstGeom prst="rect">
              <a:avLst/>
            </a:prstGeom>
            <a:noFill/>
            <a:ln>
              <a:noFill/>
            </a:ln>
          </p:spPr>
        </p:pic>
        <p:pic>
          <p:nvPicPr>
            <p:cNvPr id="94" name="Shape 94"/>
            <p:cNvPicPr preferRelativeResize="0"/>
            <p:nvPr/>
          </p:nvPicPr>
          <p:blipFill rotWithShape="1">
            <a:blip r:embed="rId6">
              <a:alphaModFix/>
            </a:blip>
            <a:srcRect b="11174" l="418" r="79932" t="0"/>
            <a:stretch/>
          </p:blipFill>
          <p:spPr>
            <a:xfrm>
              <a:off x="3886500" y="2443561"/>
              <a:ext cx="1770524" cy="1522875"/>
            </a:xfrm>
            <a:prstGeom prst="rect">
              <a:avLst/>
            </a:prstGeom>
            <a:noFill/>
            <a:ln>
              <a:noFill/>
            </a:ln>
          </p:spPr>
        </p:pic>
      </p:grpSp>
      <p:grpSp>
        <p:nvGrpSpPr>
          <p:cNvPr id="95" name="Shape 95"/>
          <p:cNvGrpSpPr/>
          <p:nvPr/>
        </p:nvGrpSpPr>
        <p:grpSpPr>
          <a:xfrm>
            <a:off x="493305" y="1994988"/>
            <a:ext cx="5130678" cy="3069674"/>
            <a:chOff x="497555" y="1994988"/>
            <a:chExt cx="5130678" cy="3069674"/>
          </a:xfrm>
        </p:grpSpPr>
        <p:pic>
          <p:nvPicPr>
            <p:cNvPr id="96" name="Shape 96"/>
            <p:cNvPicPr preferRelativeResize="0"/>
            <p:nvPr/>
          </p:nvPicPr>
          <p:blipFill>
            <a:blip r:embed="rId7">
              <a:alphaModFix/>
            </a:blip>
            <a:stretch>
              <a:fillRect/>
            </a:stretch>
          </p:blipFill>
          <p:spPr>
            <a:xfrm>
              <a:off x="497555" y="1994988"/>
              <a:ext cx="3367200" cy="3069674"/>
            </a:xfrm>
            <a:prstGeom prst="rect">
              <a:avLst/>
            </a:prstGeom>
            <a:noFill/>
            <a:ln>
              <a:noFill/>
            </a:ln>
          </p:spPr>
        </p:pic>
        <p:pic>
          <p:nvPicPr>
            <p:cNvPr id="97" name="Shape 97"/>
            <p:cNvPicPr preferRelativeResize="0"/>
            <p:nvPr/>
          </p:nvPicPr>
          <p:blipFill rotWithShape="1">
            <a:blip r:embed="rId8">
              <a:alphaModFix/>
            </a:blip>
            <a:srcRect b="13472" l="388" r="80308" t="0"/>
            <a:stretch/>
          </p:blipFill>
          <p:spPr>
            <a:xfrm>
              <a:off x="3890684" y="2417900"/>
              <a:ext cx="1737550" cy="15576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cxnSp>
        <p:nvCxnSpPr>
          <p:cNvPr id="102" name="Shape 102"/>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103" name="Shape 103"/>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104" name="Shape 104"/>
          <p:cNvSpPr txBox="1"/>
          <p:nvPr/>
        </p:nvSpPr>
        <p:spPr>
          <a:xfrm>
            <a:off x="497550" y="348400"/>
            <a:ext cx="4669800" cy="2834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lang="nl" sz="1800"/>
              <a:t>Bayesian Belief Network (BBN)</a:t>
            </a:r>
            <a:endParaRPr b="1" sz="1800"/>
          </a:p>
          <a:p>
            <a:pPr indent="0" lvl="0" marL="0" marR="0" rtl="0" algn="l">
              <a:lnSpc>
                <a:spcPct val="100000"/>
              </a:lnSpc>
              <a:spcBef>
                <a:spcPts val="0"/>
              </a:spcBef>
              <a:spcAft>
                <a:spcPts val="0"/>
              </a:spcAft>
              <a:buNone/>
            </a:pPr>
            <a:r>
              <a:t/>
            </a:r>
            <a:endParaRPr>
              <a:solidFill>
                <a:schemeClr val="dk1"/>
              </a:solidFill>
            </a:endParaRPr>
          </a:p>
          <a:p>
            <a:pPr indent="-317500" lvl="0" marL="457200" marR="0" rtl="0" algn="l">
              <a:lnSpc>
                <a:spcPct val="100000"/>
              </a:lnSpc>
              <a:spcBef>
                <a:spcPts val="0"/>
              </a:spcBef>
              <a:spcAft>
                <a:spcPts val="0"/>
              </a:spcAft>
              <a:buClr>
                <a:srgbClr val="000000"/>
              </a:buClr>
              <a:buSzPts val="1400"/>
              <a:buFont typeface="Arial"/>
              <a:buChar char="●"/>
            </a:pPr>
            <a:r>
              <a:rPr lang="nl"/>
              <a:t>Occupancy doet vervelend</a:t>
            </a:r>
            <a:endParaRPr/>
          </a:p>
          <a:p>
            <a:pPr indent="0" lvl="0" marL="0" marR="0" rtl="0" algn="l">
              <a:lnSpc>
                <a:spcPct val="100000"/>
              </a:lnSpc>
              <a:spcBef>
                <a:spcPts val="0"/>
              </a:spcBef>
              <a:spcAft>
                <a:spcPts val="0"/>
              </a:spcAft>
              <a:buClr>
                <a:srgbClr val="000000"/>
              </a:buClr>
              <a:buFont typeface="Arial"/>
              <a:buNone/>
            </a:pPr>
            <a:r>
              <a:t/>
            </a:r>
            <a:endParaRPr sz="1800"/>
          </a:p>
        </p:txBody>
      </p:sp>
      <p:pic>
        <p:nvPicPr>
          <p:cNvPr descr="BBN.PNG" id="105" name="Shape 105"/>
          <p:cNvPicPr preferRelativeResize="0"/>
          <p:nvPr/>
        </p:nvPicPr>
        <p:blipFill rotWithShape="1">
          <a:blip r:embed="rId4">
            <a:alphaModFix/>
          </a:blip>
          <a:srcRect b="327" l="0" r="0" t="327"/>
          <a:stretch/>
        </p:blipFill>
        <p:spPr>
          <a:xfrm>
            <a:off x="6374433" y="348400"/>
            <a:ext cx="2401116" cy="2571800"/>
          </a:xfrm>
          <a:prstGeom prst="rect">
            <a:avLst/>
          </a:prstGeom>
          <a:noFill/>
          <a:ln>
            <a:noFill/>
          </a:ln>
        </p:spPr>
      </p:pic>
      <p:pic>
        <p:nvPicPr>
          <p:cNvPr id="106" name="Shape 106"/>
          <p:cNvPicPr preferRelativeResize="0"/>
          <p:nvPr/>
        </p:nvPicPr>
        <p:blipFill>
          <a:blip r:embed="rId5">
            <a:alphaModFix/>
          </a:blip>
          <a:stretch>
            <a:fillRect/>
          </a:stretch>
        </p:blipFill>
        <p:spPr>
          <a:xfrm>
            <a:off x="583661" y="1142528"/>
            <a:ext cx="4973824" cy="1998362"/>
          </a:xfrm>
          <a:prstGeom prst="rect">
            <a:avLst/>
          </a:prstGeom>
          <a:noFill/>
          <a:ln>
            <a:noFill/>
          </a:ln>
        </p:spPr>
      </p:pic>
      <p:pic>
        <p:nvPicPr>
          <p:cNvPr id="107" name="Shape 107"/>
          <p:cNvPicPr preferRelativeResize="0"/>
          <p:nvPr/>
        </p:nvPicPr>
        <p:blipFill>
          <a:blip r:embed="rId6">
            <a:alphaModFix/>
          </a:blip>
          <a:stretch>
            <a:fillRect/>
          </a:stretch>
        </p:blipFill>
        <p:spPr>
          <a:xfrm>
            <a:off x="3600350" y="3145150"/>
            <a:ext cx="5543641" cy="199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cxnSp>
        <p:nvCxnSpPr>
          <p:cNvPr id="112" name="Shape 112"/>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113" name="Shape 113"/>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pic>
        <p:nvPicPr>
          <p:cNvPr descr="BBN.PNG" id="114" name="Shape 114"/>
          <p:cNvPicPr preferRelativeResize="0"/>
          <p:nvPr/>
        </p:nvPicPr>
        <p:blipFill rotWithShape="1">
          <a:blip r:embed="rId4">
            <a:alphaModFix/>
          </a:blip>
          <a:srcRect b="327" l="0" r="0" t="327"/>
          <a:stretch/>
        </p:blipFill>
        <p:spPr>
          <a:xfrm>
            <a:off x="6374433" y="348400"/>
            <a:ext cx="2401116" cy="2571800"/>
          </a:xfrm>
          <a:prstGeom prst="rect">
            <a:avLst/>
          </a:prstGeom>
          <a:noFill/>
          <a:ln>
            <a:noFill/>
          </a:ln>
        </p:spPr>
      </p:pic>
      <p:sp>
        <p:nvSpPr>
          <p:cNvPr id="115" name="Shape 115"/>
          <p:cNvSpPr txBox="1"/>
          <p:nvPr/>
        </p:nvSpPr>
        <p:spPr>
          <a:xfrm>
            <a:off x="460250" y="348400"/>
            <a:ext cx="4669800" cy="2834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lang="nl" sz="1800"/>
              <a:t>Bayesian Belief Network (BBN)</a:t>
            </a:r>
            <a:endParaRPr b="1" sz="1800"/>
          </a:p>
          <a:p>
            <a:pPr indent="0" lvl="0" marL="0" marR="0" rtl="0" algn="l">
              <a:lnSpc>
                <a:spcPct val="100000"/>
              </a:lnSpc>
              <a:spcBef>
                <a:spcPts val="0"/>
              </a:spcBef>
              <a:spcAft>
                <a:spcPts val="0"/>
              </a:spcAft>
              <a:buNone/>
            </a:pPr>
            <a:r>
              <a:t/>
            </a:r>
            <a:endParaRPr>
              <a:solidFill>
                <a:schemeClr val="dk1"/>
              </a:solidFill>
            </a:endParaRPr>
          </a:p>
          <a:p>
            <a:pPr indent="-317500" lvl="0" marL="457200" rtl="0">
              <a:spcBef>
                <a:spcPts val="0"/>
              </a:spcBef>
              <a:spcAft>
                <a:spcPts val="0"/>
              </a:spcAft>
              <a:buClr>
                <a:schemeClr val="dk1"/>
              </a:buClr>
              <a:buSzPts val="1400"/>
              <a:buChar char="●"/>
            </a:pPr>
            <a:r>
              <a:rPr lang="nl">
                <a:solidFill>
                  <a:schemeClr val="dk1"/>
                </a:solidFill>
              </a:rPr>
              <a:t>Doorspitten en verbeteren van de Smile App code</a:t>
            </a:r>
            <a:endParaRPr>
              <a:solidFill>
                <a:schemeClr val="dk1"/>
              </a:solidFill>
            </a:endParaRPr>
          </a:p>
          <a:p>
            <a:pPr indent="-317500" lvl="1" marL="914400" rtl="0">
              <a:spcBef>
                <a:spcPts val="0"/>
              </a:spcBef>
              <a:spcAft>
                <a:spcPts val="0"/>
              </a:spcAft>
              <a:buClr>
                <a:schemeClr val="dk1"/>
              </a:buClr>
              <a:buSzPts val="1400"/>
              <a:buChar char="○"/>
            </a:pPr>
            <a:r>
              <a:rPr lang="nl">
                <a:solidFill>
                  <a:schemeClr val="dk1"/>
                </a:solidFill>
              </a:rPr>
              <a:t>Laatste regel van geïmporteerde data werd verwijderd</a:t>
            </a:r>
            <a:endParaRPr sz="1800"/>
          </a:p>
        </p:txBody>
      </p:sp>
      <p:pic>
        <p:nvPicPr>
          <p:cNvPr id="116" name="Shape 116"/>
          <p:cNvPicPr preferRelativeResize="0"/>
          <p:nvPr/>
        </p:nvPicPr>
        <p:blipFill>
          <a:blip r:embed="rId5">
            <a:alphaModFix/>
          </a:blip>
          <a:stretch>
            <a:fillRect/>
          </a:stretch>
        </p:blipFill>
        <p:spPr>
          <a:xfrm>
            <a:off x="388653" y="1794550"/>
            <a:ext cx="4812999" cy="2890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