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2860000" cy="13716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233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244726"/>
            <a:ext cx="17145000" cy="4775200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204076"/>
            <a:ext cx="17145000" cy="331152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30250"/>
            <a:ext cx="4929188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30250"/>
            <a:ext cx="14501813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419477"/>
            <a:ext cx="19716750" cy="5705474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178927"/>
            <a:ext cx="19716750" cy="3000374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651250"/>
            <a:ext cx="97155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651250"/>
            <a:ext cx="97155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30251"/>
            <a:ext cx="197167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362326"/>
            <a:ext cx="9670851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010150"/>
            <a:ext cx="9670851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362326"/>
            <a:ext cx="9718478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010150"/>
            <a:ext cx="971847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0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974851"/>
            <a:ext cx="11572875" cy="9747250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974851"/>
            <a:ext cx="11572875" cy="9747250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0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651250"/>
            <a:ext cx="197167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D7FB-7E7D-4B04-AA26-35F35A84C3A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2712701"/>
            <a:ext cx="77152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B1CF-4C4F-41E3-AC17-E6D74AD3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848226" y="3991677"/>
            <a:ext cx="9373422" cy="4516520"/>
            <a:chOff x="575186" y="359477"/>
            <a:chExt cx="9373422" cy="4516520"/>
          </a:xfrm>
        </p:grpSpPr>
        <p:grpSp>
          <p:nvGrpSpPr>
            <p:cNvPr id="10" name="Group 9"/>
            <p:cNvGrpSpPr/>
            <p:nvPr/>
          </p:nvGrpSpPr>
          <p:grpSpPr>
            <a:xfrm>
              <a:off x="575186" y="1002890"/>
              <a:ext cx="5501149" cy="2757948"/>
              <a:chOff x="575186" y="1002890"/>
              <a:chExt cx="5501149" cy="275794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75186" y="1002890"/>
                <a:ext cx="5501149" cy="2757948"/>
              </a:xfrm>
              <a:prstGeom prst="roundRect">
                <a:avLst>
                  <a:gd name="adj" fmla="val 30233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58645" y="1312606"/>
                <a:ext cx="1799303" cy="1155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Lucida Sans" panose="020B0602030504020204" pitchFamily="34" charset="0"/>
                  </a:rPr>
                  <a:t>OpenStack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61844" y="2599615"/>
              <a:ext cx="1799303" cy="1323816"/>
              <a:chOff x="3340811" y="1312606"/>
              <a:chExt cx="1799303" cy="145636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436374" y="1312606"/>
                <a:ext cx="1608179" cy="806245"/>
              </a:xfrm>
              <a:prstGeom prst="roundRect">
                <a:avLst>
                  <a:gd name="adj" fmla="val 30233"/>
                </a:avLst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40811" y="1497272"/>
                <a:ext cx="1799303" cy="127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Lucida Sans" panose="020B0602030504020204" pitchFamily="34" charset="0"/>
                  </a:rPr>
                  <a:t>Keystone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271576" y="2537285"/>
              <a:ext cx="2160640" cy="2338712"/>
              <a:chOff x="3336821" y="1939568"/>
              <a:chExt cx="2160640" cy="2338712"/>
            </a:xfrm>
          </p:grpSpPr>
          <p:sp>
            <p:nvSpPr>
              <p:cNvPr id="14" name="Plaque 13"/>
              <p:cNvSpPr/>
              <p:nvPr/>
            </p:nvSpPr>
            <p:spPr>
              <a:xfrm>
                <a:off x="3336821" y="1939568"/>
                <a:ext cx="2160640" cy="884592"/>
              </a:xfrm>
              <a:prstGeom prst="plaqu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47807" y="2058698"/>
                <a:ext cx="1799303" cy="221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Lucida Sans" panose="020B0602030504020204" pitchFamily="34" charset="0"/>
                  </a:rPr>
                  <a:t>Bare Metal Marketplace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43587" y="1310763"/>
              <a:ext cx="1799303" cy="792004"/>
              <a:chOff x="3340811" y="1312606"/>
              <a:chExt cx="1799303" cy="87130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436374" y="1312606"/>
                <a:ext cx="1608179" cy="806245"/>
              </a:xfrm>
              <a:prstGeom prst="roundRect">
                <a:avLst>
                  <a:gd name="adj" fmla="val 30233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0811" y="1497272"/>
                <a:ext cx="1799303" cy="68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Lucida Sans" panose="020B0602030504020204" pitchFamily="34" charset="0"/>
                  </a:rPr>
                  <a:t>Ironic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8561277" y="1392091"/>
              <a:ext cx="975360" cy="975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561277" y="2599615"/>
              <a:ext cx="975360" cy="975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9305" y="359477"/>
              <a:ext cx="1799303" cy="2751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ucida Sans" panose="020B0602030504020204" pitchFamily="34" charset="0"/>
                </a:rPr>
                <a:t>Bare Metal Hypervisor Nodes</a:t>
              </a:r>
            </a:p>
          </p:txBody>
        </p:sp>
        <p:cxnSp>
          <p:nvCxnSpPr>
            <p:cNvPr id="26" name="Straight Arrow Connector 25"/>
            <p:cNvCxnSpPr>
              <a:stCxn id="18" idx="2"/>
              <a:endCxn id="14" idx="0"/>
            </p:cNvCxnSpPr>
            <p:nvPr/>
          </p:nvCxnSpPr>
          <p:spPr>
            <a:xfrm>
              <a:off x="4343240" y="2043627"/>
              <a:ext cx="8656" cy="493658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4" idx="1"/>
            </p:cNvCxnSpPr>
            <p:nvPr/>
          </p:nvCxnSpPr>
          <p:spPr>
            <a:xfrm>
              <a:off x="2859548" y="2979580"/>
              <a:ext cx="412028" cy="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8" idx="2"/>
            </p:cNvCxnSpPr>
            <p:nvPr/>
          </p:nvCxnSpPr>
          <p:spPr>
            <a:xfrm>
              <a:off x="5114693" y="1658206"/>
              <a:ext cx="1359952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Round Diagonal Corner Rectangle 37"/>
            <p:cNvSpPr/>
            <p:nvPr/>
          </p:nvSpPr>
          <p:spPr>
            <a:xfrm>
              <a:off x="6474645" y="1298284"/>
              <a:ext cx="1276350" cy="719844"/>
            </a:xfrm>
            <a:prstGeom prst="round2Diag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3168" y="1473540"/>
              <a:ext cx="1799303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ucida Sans" panose="020B0602030504020204" pitchFamily="34" charset="0"/>
                </a:rPr>
                <a:t>Switch</a:t>
              </a:r>
            </a:p>
          </p:txBody>
        </p:sp>
        <p:cxnSp>
          <p:nvCxnSpPr>
            <p:cNvPr id="44" name="Straight Arrow Connector 43"/>
            <p:cNvCxnSpPr>
              <a:endCxn id="20" idx="2"/>
            </p:cNvCxnSpPr>
            <p:nvPr/>
          </p:nvCxnSpPr>
          <p:spPr>
            <a:xfrm>
              <a:off x="7750995" y="1658206"/>
              <a:ext cx="810282" cy="221565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1" idx="2"/>
            </p:cNvCxnSpPr>
            <p:nvPr/>
          </p:nvCxnSpPr>
          <p:spPr>
            <a:xfrm>
              <a:off x="7750995" y="1971512"/>
              <a:ext cx="810282" cy="1115783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094325" y="5147135"/>
            <a:ext cx="6729674" cy="2987215"/>
            <a:chOff x="2760325" y="1718134"/>
            <a:chExt cx="6729674" cy="2987215"/>
          </a:xfrm>
        </p:grpSpPr>
        <p:sp>
          <p:nvSpPr>
            <p:cNvPr id="4" name="Plaque 3"/>
            <p:cNvSpPr/>
            <p:nvPr/>
          </p:nvSpPr>
          <p:spPr>
            <a:xfrm>
              <a:off x="2760325" y="1718134"/>
              <a:ext cx="6729674" cy="2987215"/>
            </a:xfrm>
            <a:prstGeom prst="plaqu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262" y="1913465"/>
              <a:ext cx="5451888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ucida Sans" panose="020B0602030504020204" pitchFamily="34" charset="0"/>
                </a:rPr>
                <a:t>Bare Metal Marketplace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9613" y="3381372"/>
              <a:ext cx="1066800" cy="1085852"/>
              <a:chOff x="5569613" y="3381372"/>
              <a:chExt cx="1066800" cy="1085852"/>
            </a:xfrm>
          </p:grpSpPr>
          <p:sp>
            <p:nvSpPr>
              <p:cNvPr id="6" name="Flowchart: Magnetic Disk 5"/>
              <p:cNvSpPr/>
              <p:nvPr/>
            </p:nvSpPr>
            <p:spPr>
              <a:xfrm>
                <a:off x="5569613" y="4086224"/>
                <a:ext cx="1066800" cy="381000"/>
              </a:xfrm>
              <a:prstGeom prst="flowChartMagneticDisk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Magnetic Disk 6"/>
              <p:cNvSpPr/>
              <p:nvPr/>
            </p:nvSpPr>
            <p:spPr>
              <a:xfrm>
                <a:off x="5569613" y="3733798"/>
                <a:ext cx="1066800" cy="381000"/>
              </a:xfrm>
              <a:prstGeom prst="flowChartMagneticDisk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5569613" y="3381372"/>
                <a:ext cx="1066800" cy="381000"/>
              </a:xfrm>
              <a:prstGeom prst="flowChartMagneticDisk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377069" y="2940075"/>
              <a:ext cx="5451888" cy="6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ucida Sans" panose="020B0602030504020204" pitchFamily="34" charset="0"/>
                </a:rPr>
                <a:t>MongoDB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007360" y="2390312"/>
              <a:ext cx="6096000" cy="1585721"/>
              <a:chOff x="3007360" y="2390312"/>
              <a:chExt cx="6096000" cy="158572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007360" y="2390312"/>
                <a:ext cx="1894814" cy="1578830"/>
                <a:chOff x="3007360" y="2390312"/>
                <a:chExt cx="1894814" cy="157883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3307067" y="2390312"/>
                  <a:ext cx="1295400" cy="12202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007360" y="2813185"/>
                  <a:ext cx="1894814" cy="1155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Lucida Sans" panose="020B0602030504020204" pitchFamily="34" charset="0"/>
                    </a:rPr>
                    <a:t>Renter UI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487754" y="2390312"/>
                <a:ext cx="1615606" cy="1585721"/>
                <a:chOff x="3146964" y="2390312"/>
                <a:chExt cx="1615606" cy="158572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307067" y="2390312"/>
                  <a:ext cx="1295400" cy="12202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146964" y="2820076"/>
                  <a:ext cx="1615606" cy="1155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Lucida Sans" panose="020B0602030504020204" pitchFamily="34" charset="0"/>
                    </a:rPr>
                    <a:t>Host UI</a:t>
                  </a:r>
                </a:p>
              </p:txBody>
            </p:sp>
          </p:grpSp>
        </p:grpSp>
        <p:cxnSp>
          <p:nvCxnSpPr>
            <p:cNvPr id="18" name="Straight Arrow Connector 17"/>
            <p:cNvCxnSpPr>
              <a:stCxn id="11" idx="5"/>
              <a:endCxn id="7" idx="2"/>
            </p:cNvCxnSpPr>
            <p:nvPr/>
          </p:nvCxnSpPr>
          <p:spPr>
            <a:xfrm>
              <a:off x="4412760" y="3431888"/>
              <a:ext cx="1156853" cy="49241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4"/>
              <a:endCxn id="15" idx="3"/>
            </p:cNvCxnSpPr>
            <p:nvPr/>
          </p:nvCxnSpPr>
          <p:spPr>
            <a:xfrm flipV="1">
              <a:off x="6636413" y="3431888"/>
              <a:ext cx="1201151" cy="49241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/>
          <p:cNvGrpSpPr/>
          <p:nvPr/>
        </p:nvGrpSpPr>
        <p:grpSpPr>
          <a:xfrm>
            <a:off x="2235021" y="0"/>
            <a:ext cx="20455348" cy="11475443"/>
            <a:chOff x="2235021" y="0"/>
            <a:chExt cx="20455348" cy="11475443"/>
          </a:xfrm>
        </p:grpSpPr>
        <p:sp>
          <p:nvSpPr>
            <p:cNvPr id="7" name="Plaque 6"/>
            <p:cNvSpPr/>
            <p:nvPr/>
          </p:nvSpPr>
          <p:spPr>
            <a:xfrm>
              <a:off x="10337889" y="1089082"/>
              <a:ext cx="10339349" cy="3519026"/>
            </a:xfrm>
            <a:prstGeom prst="plaque">
              <a:avLst>
                <a:gd name="adj" fmla="val 828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70" name="Frame 69"/>
            <p:cNvSpPr/>
            <p:nvPr/>
          </p:nvSpPr>
          <p:spPr>
            <a:xfrm>
              <a:off x="9358978" y="178443"/>
              <a:ext cx="12277082" cy="5427407"/>
            </a:xfrm>
            <a:prstGeom prst="fram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25403" y="328923"/>
              <a:ext cx="5415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Lucida Sans" panose="020B0602030504020204" pitchFamily="34" charset="0"/>
                </a:rPr>
                <a:t>Kubernetes/Flask App</a:t>
              </a:r>
              <a:endParaRPr lang="en-US" sz="2000" b="1" dirty="0">
                <a:latin typeface="Lucida Sans" panose="020B0602030504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242574" y="1451533"/>
              <a:ext cx="5415087" cy="1448173"/>
              <a:chOff x="9486961" y="2934720"/>
              <a:chExt cx="5415087" cy="1448173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0677792" y="2934720"/>
                <a:ext cx="3033427" cy="1448173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486961" y="3304863"/>
                <a:ext cx="5415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Marketplace </a:t>
                </a:r>
              </a:p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API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5354223" y="3095015"/>
              <a:ext cx="1066800" cy="1085852"/>
              <a:chOff x="18495546" y="1631176"/>
              <a:chExt cx="1066800" cy="1085852"/>
            </a:xfrm>
          </p:grpSpPr>
          <p:sp>
            <p:nvSpPr>
              <p:cNvPr id="40" name="Flowchart: Magnetic Disk 39"/>
              <p:cNvSpPr/>
              <p:nvPr/>
            </p:nvSpPr>
            <p:spPr>
              <a:xfrm>
                <a:off x="18495546" y="2336028"/>
                <a:ext cx="1066800" cy="381000"/>
              </a:xfrm>
              <a:prstGeom prst="flowChartMagneticDisk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Magnetic Disk 40"/>
              <p:cNvSpPr/>
              <p:nvPr/>
            </p:nvSpPr>
            <p:spPr>
              <a:xfrm>
                <a:off x="18495546" y="1983602"/>
                <a:ext cx="1066800" cy="381000"/>
              </a:xfrm>
              <a:prstGeom prst="flowChartMagneticDisk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gnetic Disk 41"/>
              <p:cNvSpPr/>
              <p:nvPr/>
            </p:nvSpPr>
            <p:spPr>
              <a:xfrm>
                <a:off x="18495546" y="1631176"/>
                <a:ext cx="1066800" cy="381000"/>
              </a:xfrm>
              <a:prstGeom prst="flowChartMagneticDisk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3180079" y="4162249"/>
              <a:ext cx="5415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Lucida Sans" panose="020B0602030504020204" pitchFamily="34" charset="0"/>
                </a:rPr>
                <a:t>Databases</a:t>
              </a:r>
              <a:endParaRPr lang="en-US" sz="2000" b="1" dirty="0">
                <a:latin typeface="Lucida Sans" panose="020B0602030504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967755" y="1511254"/>
              <a:ext cx="5415087" cy="1112471"/>
              <a:chOff x="11620201" y="5911849"/>
              <a:chExt cx="5415087" cy="111247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2803456" y="5911849"/>
                <a:ext cx="3033427" cy="927853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620201" y="6008657"/>
                <a:ext cx="54150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Backend </a:t>
                </a:r>
                <a:endParaRPr lang="en-US" sz="2000" b="1" dirty="0" smtClean="0">
                  <a:latin typeface="Lucida Sans" panose="020B0602030504020204" pitchFamily="34" charset="0"/>
                </a:endParaRPr>
              </a:p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Matching</a:t>
                </a:r>
              </a:p>
              <a:p>
                <a:pPr algn="ctr"/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17151010" y="2672226"/>
              <a:ext cx="3033427" cy="92785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960179" y="2788936"/>
              <a:ext cx="54150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Lucida Sans" panose="020B0602030504020204" pitchFamily="34" charset="0"/>
                </a:rPr>
                <a:t>Backend </a:t>
              </a:r>
              <a:endParaRPr lang="en-US" sz="2000" b="1" dirty="0" smtClean="0">
                <a:latin typeface="Lucida Sans" panose="020B0602030504020204" pitchFamily="34" charset="0"/>
              </a:endParaRPr>
            </a:p>
            <a:p>
              <a:pPr algn="ctr"/>
              <a:r>
                <a:rPr lang="en-US" sz="2000" b="1" dirty="0" smtClean="0">
                  <a:latin typeface="Lucida Sans" panose="020B0602030504020204" pitchFamily="34" charset="0"/>
                </a:rPr>
                <a:t>Administration</a:t>
              </a:r>
            </a:p>
            <a:p>
              <a:pPr algn="ctr"/>
              <a:endParaRPr lang="en-US" sz="2000" b="1" dirty="0">
                <a:latin typeface="Lucida Sans" panose="020B0602030504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6477219" y="1924050"/>
              <a:ext cx="6737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6477219" y="2197883"/>
              <a:ext cx="700938" cy="542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16452982" y="2392534"/>
              <a:ext cx="725175" cy="88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16433142" y="3309957"/>
              <a:ext cx="745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519095" y="1472398"/>
              <a:ext cx="5415087" cy="1093682"/>
              <a:chOff x="8851528" y="1628778"/>
              <a:chExt cx="5415087" cy="109368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837470" y="1628778"/>
                <a:ext cx="1405104" cy="1093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851528" y="1813449"/>
                <a:ext cx="5415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Operator</a:t>
                </a:r>
              </a:p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CLI/UI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538145" y="2707812"/>
              <a:ext cx="5415087" cy="1093682"/>
              <a:chOff x="8851528" y="1628778"/>
              <a:chExt cx="5415087" cy="1093682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0837470" y="1628778"/>
                <a:ext cx="1405104" cy="1093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851528" y="1813449"/>
                <a:ext cx="5415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Admin</a:t>
                </a:r>
              </a:p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CLI/UI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144794" y="3171035"/>
              <a:ext cx="5415087" cy="1093682"/>
              <a:chOff x="8851528" y="1628778"/>
              <a:chExt cx="5415087" cy="109368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0837470" y="1628778"/>
                <a:ext cx="1405104" cy="1093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851528" y="1813449"/>
                <a:ext cx="5415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Buyer</a:t>
                </a:r>
              </a:p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CLU/UI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1667688" y="3171035"/>
              <a:ext cx="5415087" cy="1093682"/>
              <a:chOff x="8851528" y="1628778"/>
              <a:chExt cx="5415087" cy="109368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0837470" y="1628778"/>
                <a:ext cx="1405104" cy="1093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851528" y="1813449"/>
                <a:ext cx="5415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Seller</a:t>
                </a:r>
              </a:p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CLU/UI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>
              <a:off x="11939796" y="1973909"/>
              <a:ext cx="15011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1939796" y="2740435"/>
              <a:ext cx="15011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1" idx="0"/>
            </p:cNvCxnSpPr>
            <p:nvPr/>
          </p:nvCxnSpPr>
          <p:spPr>
            <a:xfrm flipV="1">
              <a:off x="14356182" y="2899707"/>
              <a:ext cx="0" cy="271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336966" y="6087061"/>
              <a:ext cx="7019216" cy="1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11207589" y="3792247"/>
              <a:ext cx="0" cy="2280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12833288" y="4257098"/>
              <a:ext cx="1" cy="1822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14356182" y="4257097"/>
              <a:ext cx="0" cy="1822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3475077" y="1369459"/>
              <a:ext cx="5415087" cy="2035278"/>
              <a:chOff x="3459550" y="2003422"/>
              <a:chExt cx="5415087" cy="203527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102763" y="2003422"/>
                <a:ext cx="2047748" cy="20352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38" name="Trapezoid 37"/>
              <p:cNvSpPr/>
              <p:nvPr/>
            </p:nvSpPr>
            <p:spPr>
              <a:xfrm>
                <a:off x="5613477" y="3120305"/>
                <a:ext cx="1022051" cy="713958"/>
              </a:xfrm>
              <a:prstGeom prst="trapezoi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 Same Side Corner Rectangle 168"/>
              <p:cNvSpPr/>
              <p:nvPr/>
            </p:nvSpPr>
            <p:spPr>
              <a:xfrm>
                <a:off x="5353949" y="2122616"/>
                <a:ext cx="1566045" cy="863179"/>
              </a:xfrm>
              <a:prstGeom prst="round2Same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459550" y="2330485"/>
                <a:ext cx="5415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Operators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173" name="Straight Arrow Connector 172"/>
            <p:cNvCxnSpPr/>
            <p:nvPr/>
          </p:nvCxnSpPr>
          <p:spPr>
            <a:xfrm flipH="1">
              <a:off x="5175440" y="3404737"/>
              <a:ext cx="0" cy="4822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35521" y="1973909"/>
              <a:ext cx="35885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2235021" y="8229944"/>
              <a:ext cx="14859834" cy="3245499"/>
              <a:chOff x="496426" y="8227631"/>
              <a:chExt cx="14859834" cy="324549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735423" y="8227631"/>
                <a:ext cx="12978103" cy="32454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133604" y="8673782"/>
                <a:ext cx="4501415" cy="24937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49095" y="8673782"/>
                <a:ext cx="5898555" cy="24937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7477340" y="8673782"/>
                <a:ext cx="1022051" cy="713958"/>
              </a:xfrm>
              <a:prstGeom prst="trapezoi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51"/>
              <p:cNvSpPr/>
              <p:nvPr/>
            </p:nvSpPr>
            <p:spPr>
              <a:xfrm>
                <a:off x="12581854" y="8673782"/>
                <a:ext cx="1022051" cy="713958"/>
              </a:xfrm>
              <a:prstGeom prst="trapezoi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49469" y="8763837"/>
                <a:ext cx="5415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Organization 1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705502" y="8733597"/>
                <a:ext cx="5415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Organization n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82722" y="9827282"/>
                <a:ext cx="1489278" cy="89097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5173835" y="9827282"/>
                <a:ext cx="849073" cy="89097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268158" y="10055444"/>
                <a:ext cx="434646" cy="434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06358" y="10055444"/>
                <a:ext cx="434646" cy="434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396154" y="10052749"/>
                <a:ext cx="434646" cy="434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405319" y="9840986"/>
                <a:ext cx="2119023" cy="89097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9590757" y="10069148"/>
                <a:ext cx="434646" cy="434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0228957" y="10069148"/>
                <a:ext cx="434646" cy="434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881386" y="10073395"/>
                <a:ext cx="434646" cy="434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3824991" y="9542447"/>
                <a:ext cx="3517900" cy="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ound Same Side Corner Rectangle 142"/>
              <p:cNvSpPr/>
              <p:nvPr/>
            </p:nvSpPr>
            <p:spPr>
              <a:xfrm>
                <a:off x="6559868" y="9869693"/>
                <a:ext cx="1566045" cy="863179"/>
              </a:xfrm>
              <a:prstGeom prst="round2Same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665469" y="10077562"/>
                <a:ext cx="5415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Admins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145" name="Round Same Side Corner Rectangle 144"/>
              <p:cNvSpPr/>
              <p:nvPr/>
            </p:nvSpPr>
            <p:spPr>
              <a:xfrm>
                <a:off x="11835572" y="9855073"/>
                <a:ext cx="1566045" cy="863179"/>
              </a:xfrm>
              <a:prstGeom prst="round2Same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9941173" y="10062942"/>
                <a:ext cx="5415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Admins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52" name="Straight Connector 151"/>
              <p:cNvCxnSpPr>
                <a:endCxn id="143" idx="3"/>
              </p:cNvCxnSpPr>
              <p:nvPr/>
            </p:nvCxnSpPr>
            <p:spPr>
              <a:xfrm flipH="1">
                <a:off x="7342891" y="9546654"/>
                <a:ext cx="0" cy="3230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602991" y="9546654"/>
                <a:ext cx="0" cy="2806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824991" y="9546654"/>
                <a:ext cx="0" cy="2806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10463506" y="9537128"/>
                <a:ext cx="22033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12666882" y="9537128"/>
                <a:ext cx="0" cy="3230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10468269" y="9544551"/>
                <a:ext cx="0" cy="2827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496426" y="8256045"/>
                <a:ext cx="5451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Lucida Sans" panose="020B0602030504020204" pitchFamily="34" charset="0"/>
                  </a:rPr>
                  <a:t>Multi-Tenant Ironic</a:t>
                </a:r>
                <a:endParaRPr lang="en-US" sz="2000" b="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180" name="Straight Arrow Connector 179"/>
            <p:cNvCxnSpPr/>
            <p:nvPr/>
          </p:nvCxnSpPr>
          <p:spPr>
            <a:xfrm flipV="1">
              <a:off x="13532775" y="2892483"/>
              <a:ext cx="0" cy="271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/>
            <p:cNvSpPr/>
            <p:nvPr/>
          </p:nvSpPr>
          <p:spPr>
            <a:xfrm>
              <a:off x="4817870" y="0"/>
              <a:ext cx="17171273" cy="5777405"/>
            </a:xfrm>
            <a:prstGeom prst="roundRect">
              <a:avLst>
                <a:gd name="adj" fmla="val 7371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81763" y="99991"/>
              <a:ext cx="5415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Lucida Sans" panose="020B0602030504020204" pitchFamily="34" charset="0"/>
                </a:rPr>
                <a:t>Data Center Services</a:t>
              </a:r>
              <a:endParaRPr lang="en-US" sz="2000" b="1" dirty="0">
                <a:latin typeface="Lucida Sans" panose="020B0602030504020204" pitchFamily="34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13440979" y="6098007"/>
              <a:ext cx="0" cy="34391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337558" y="6098007"/>
              <a:ext cx="0" cy="3477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17094855" y="6861927"/>
              <a:ext cx="5595514" cy="4208556"/>
              <a:chOff x="16849681" y="6688044"/>
              <a:chExt cx="5595514" cy="420855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6974257" y="6964447"/>
                <a:ext cx="5470938" cy="3532413"/>
                <a:chOff x="17657661" y="6709879"/>
                <a:chExt cx="5470938" cy="353241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8038271" y="7309789"/>
                  <a:ext cx="483779" cy="42287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8038270" y="7945273"/>
                  <a:ext cx="483779" cy="42287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7657661" y="7359270"/>
                  <a:ext cx="54518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Lucida Sans" panose="020B0602030504020204" pitchFamily="34" charset="0"/>
                    </a:rPr>
                    <a:t>Multi-Tenant Ironic</a:t>
                  </a:r>
                  <a:endParaRPr lang="en-US" sz="2000" b="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76711" y="8004836"/>
                  <a:ext cx="54518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Lucida Sans" panose="020B0602030504020204" pitchFamily="34" charset="0"/>
                    </a:rPr>
                    <a:t>OpenStack Organization</a:t>
                  </a:r>
                  <a:endParaRPr lang="en-US" sz="2000" b="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8038269" y="6709879"/>
                  <a:ext cx="483779" cy="4228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7657661" y="6721260"/>
                  <a:ext cx="54518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Lucida Sans" panose="020B0602030504020204" pitchFamily="34" charset="0"/>
                    </a:rPr>
                    <a:t>Project Service</a:t>
                  </a:r>
                  <a:endParaRPr lang="en-US" sz="2000" b="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8038269" y="9152716"/>
                  <a:ext cx="483779" cy="422873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8038269" y="8563782"/>
                  <a:ext cx="483779" cy="4228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9108002" y="8601882"/>
                  <a:ext cx="25512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Lucida Sans" panose="020B0602030504020204" pitchFamily="34" charset="0"/>
                    </a:rPr>
                    <a:t>Keystone</a:t>
                  </a:r>
                  <a:endParaRPr lang="en-US" sz="2000" b="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9084854" y="9182997"/>
                  <a:ext cx="25512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Lucida Sans" panose="020B0602030504020204" pitchFamily="34" charset="0"/>
                    </a:rPr>
                    <a:t>Project</a:t>
                  </a:r>
                  <a:endParaRPr lang="en-US" sz="2000" b="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8038269" y="9807646"/>
                  <a:ext cx="434646" cy="4346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9108002" y="9833644"/>
                  <a:ext cx="25512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Lucida Sans" panose="020B0602030504020204" pitchFamily="34" charset="0"/>
                    </a:rPr>
                    <a:t>Bare Metal Node</a:t>
                  </a:r>
                  <a:endParaRPr lang="en-US" sz="2000" b="1" dirty="0">
                    <a:latin typeface="Lucida Sans" panose="020B0602030504020204" pitchFamily="34" charset="0"/>
                  </a:endParaRPr>
                </a:p>
              </p:txBody>
            </p:sp>
          </p:grpSp>
          <p:sp>
            <p:nvSpPr>
              <p:cNvPr id="189" name="Frame 188"/>
              <p:cNvSpPr/>
              <p:nvPr/>
            </p:nvSpPr>
            <p:spPr>
              <a:xfrm>
                <a:off x="16849681" y="6688044"/>
                <a:ext cx="4786379" cy="4208556"/>
              </a:xfrm>
              <a:prstGeom prst="frame">
                <a:avLst>
                  <a:gd name="adj1" fmla="val 360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1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59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Van Roy</dc:creator>
  <cp:lastModifiedBy>Parker Van Roy</cp:lastModifiedBy>
  <cp:revision>15</cp:revision>
  <dcterms:created xsi:type="dcterms:W3CDTF">2020-02-03T19:31:38Z</dcterms:created>
  <dcterms:modified xsi:type="dcterms:W3CDTF">2020-02-12T05:46:43Z</dcterms:modified>
</cp:coreProperties>
</file>