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ed0300dd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ed0300d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Fangya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eeb8e9436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eeb8e9436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Yousif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ed0300dd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ed0300dd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Yousif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ed0300ddb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ed0300ddb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Nihar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ed0300ddb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ed0300ddb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ee8bbcc9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ee8bbcc9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d0300ddb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d0300ddb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Fangya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ed0300ddb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ed0300ddb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ed0300ddb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ed0300ddb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ed0300ddb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ed0300ddb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555555"/>
                </a:solidFill>
                <a:highlight>
                  <a:srgbClr val="FFFFFF"/>
                </a:highlight>
              </a:rPr>
              <a:t>Autoregressive : linear comb of prev data</a:t>
            </a:r>
            <a:endParaRPr sz="17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d0300ddb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d0300ddb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Ojasvi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In </a:t>
            </a:r>
            <a:r>
              <a:rPr b="1" lang="en"/>
              <a:t>France</a:t>
            </a:r>
            <a:r>
              <a:rPr lang="en"/>
              <a:t>, I had a really good time and learned a lot of ……… Language. - Neural Network - WTF? RNN - French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traditional neural network (or why RNN)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a regular neural network? (multiplication of weights)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ed0300ddb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ed0300ddb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Ojasvi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Prometheus API. We need to play with 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Metric Selection - Open Question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don’t know the specifics of our deployment. We can’t have an MOC monitoring service use half of the MOC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need to train the model every 15 mins. The model should completing the learning in 15 mins.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eeb8e94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eeb8e94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Yousif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YsRKcQP6jI0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numenta/NAB/tree/master/dat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Science and </a:t>
            </a:r>
            <a:br>
              <a:rPr lang="en" sz="3000"/>
            </a:br>
            <a:r>
              <a:rPr lang="en" sz="3000"/>
              <a:t>Openshift on the MOC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167675"/>
            <a:ext cx="4037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Michael Clifford | Anand Sanmukhani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Red Hat Inc.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4170575"/>
            <a:ext cx="518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Yousif | Zhuofa | Krishna | Fangya | Nihar | Ojasvi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emo Video showing the usage and deployment of Open Data Hub for the EC528 Cloud Computing Project at Boston University." id="344" name="Google Shape;344;p22" title="Demo Video for the Data Science and Openshift on the MOC Proj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75" y="-409350"/>
            <a:ext cx="8030150" cy="60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350" name="Google Shape;35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74075"/>
            <a:ext cx="8361539" cy="283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23"/>
          <p:cNvCxnSpPr/>
          <p:nvPr/>
        </p:nvCxnSpPr>
        <p:spPr>
          <a:xfrm>
            <a:off x="3521425" y="2987750"/>
            <a:ext cx="1689900" cy="392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3"/>
          <p:cNvCxnSpPr/>
          <p:nvPr/>
        </p:nvCxnSpPr>
        <p:spPr>
          <a:xfrm>
            <a:off x="5211275" y="3379700"/>
            <a:ext cx="959700" cy="6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3"/>
          <p:cNvCxnSpPr/>
          <p:nvPr/>
        </p:nvCxnSpPr>
        <p:spPr>
          <a:xfrm>
            <a:off x="6157375" y="3386525"/>
            <a:ext cx="1236900" cy="243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3"/>
          <p:cNvCxnSpPr/>
          <p:nvPr/>
        </p:nvCxnSpPr>
        <p:spPr>
          <a:xfrm>
            <a:off x="7387500" y="3629850"/>
            <a:ext cx="567900" cy="56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1303800" y="598575"/>
            <a:ext cx="70305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</a:t>
            </a:r>
            <a:r>
              <a:rPr lang="en">
                <a:solidFill>
                  <a:srgbClr val="000000"/>
                </a:solidFill>
              </a:rPr>
              <a:t> Sprint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1151400" y="1147100"/>
            <a:ext cx="70305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JupyterHub Testing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memory heavy jobs on JupyterHub to test its bounds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Deploying PAD on MOC using a YAML file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 Selection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metrics that Prometheus is tracking for the JupyterHub application and picking 5 metrics to work 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Model Implementation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ARIMA, sliding-average, and LSTM models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NAB dataset dataset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https://github.com/numenta/NAB/tree/master/data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which contains both real time cloud data and synthetic data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Prometheus API client Familiarization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68" name="Google Shape;368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Quick recap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Goal: Improve the Prometheus Anomaly Detection System and make it available to users on the MOC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Making PAD available via Open DataHub on MOC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Understand the current PAD data-pipeline, model and extending it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by adding more anomaly detection models on other metrics tracked by Prometheus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Previous Sprint Review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151400" y="1375700"/>
            <a:ext cx="70305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Familiarization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Mass Open Cloud	Openshift		Kubernetes				Open Data Hub	Prometheus Anomaly Detection(PAD)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Openshift Tutorial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went through a tutorial for OpenShift, which taught us the basic shell commands and introduced us to the workflow of running an OpenShift cluster.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VM Setup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setup virtual machines with fedora images, and set up the openshift environment that we’ll be using for further development.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</a:t>
            </a:r>
            <a:r>
              <a:rPr baseline="30000" lang="en">
                <a:solidFill>
                  <a:srgbClr val="000000"/>
                </a:solidFill>
              </a:rPr>
              <a:t>nd</a:t>
            </a:r>
            <a:r>
              <a:rPr lang="en">
                <a:solidFill>
                  <a:srgbClr val="000000"/>
                </a:solidFill>
              </a:rPr>
              <a:t> Sprint Progress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227600" y="1380450"/>
            <a:ext cx="70305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 Familiarization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reviewed the notebooks containing the data pipelines and models of the current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PAD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 of time series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models focussing on LSTM architectures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 was successfully deployed on the MOC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deployed Open Data Hub on our local machine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JupyterHub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started to familiarize ourselves with running JupyterHub on MOC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we learned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227600" y="1398025"/>
            <a:ext cx="70305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Better understanding of MOC, Open Datahub, containerization.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Better understanding of tools like Prometheus, Grafana, Jupyterhub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Understood data pipeline in the current Prometheus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Anomaly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Detector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Time series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models (Sliding Average, ARIMA, SARIMA)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LSTM model architecture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Sarima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1514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Stands for </a:t>
            </a:r>
            <a:r>
              <a:rPr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Seasonal Autoregressive Integrated Moving Average</a:t>
            </a:r>
            <a:endParaRPr sz="17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Analyzes univariate time-series data with a seasonal component</a:t>
            </a:r>
            <a:endParaRPr sz="17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125" y="2622725"/>
            <a:ext cx="3593301" cy="19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475" y="2658425"/>
            <a:ext cx="4231175" cy="18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800" y="3412727"/>
            <a:ext cx="5740926" cy="167664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>
            <p:ph type="title"/>
          </p:nvPr>
        </p:nvSpPr>
        <p:spPr>
          <a:xfrm>
            <a:off x="126102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</a:rPr>
              <a:t>Long Short Term Memory Networks - </a:t>
            </a:r>
            <a:r>
              <a:rPr lang="en" sz="2600">
                <a:solidFill>
                  <a:srgbClr val="000000"/>
                </a:solidFill>
              </a:rPr>
              <a:t>LSTM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962625" y="1597875"/>
            <a:ext cx="46410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Why?</a:t>
            </a:r>
            <a:r>
              <a:rPr b="1" lang="en" sz="1600"/>
              <a:t> </a:t>
            </a:r>
            <a:endParaRPr sz="1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Understanding l</a:t>
            </a:r>
            <a:r>
              <a:rPr lang="en" sz="1400"/>
              <a:t>ong term dependencies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State storage &amp; </a:t>
            </a:r>
            <a:r>
              <a:rPr lang="en" sz="1400"/>
              <a:t>propagation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Filter Gates, Forget Gates and Update Gates </a:t>
            </a:r>
            <a:br>
              <a:rPr lang="en" sz="1400"/>
            </a:br>
            <a:r>
              <a:rPr lang="en" sz="1400"/>
              <a:t>(</a:t>
            </a:r>
            <a:r>
              <a:rPr b="1" lang="en" sz="1400"/>
              <a:t>3 gates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Smart Initialization Technique (Cute Trick!)</a:t>
            </a:r>
            <a:endParaRPr sz="1400"/>
          </a:p>
        </p:txBody>
      </p:sp>
      <p:sp>
        <p:nvSpPr>
          <p:cNvPr id="324" name="Google Shape;32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19"/>
          <p:cNvSpPr txBox="1"/>
          <p:nvPr/>
        </p:nvSpPr>
        <p:spPr>
          <a:xfrm>
            <a:off x="5561825" y="1597875"/>
            <a:ext cx="2729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Why Not?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Choosing Activation Functions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AutoNum type="arabicPeriod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Memory Hog!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Understanding how to interact with prometheus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Metric selection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Understanding limitations of the deployment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Resources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Time needed to train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995525" y="2132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  <p:sp>
        <p:nvSpPr>
          <p:cNvPr id="338" name="Google Shape;33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