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Bowen S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04T14:42:27.175">
    <p:pos x="196" y="280"/>
    <p:text>tone down this thing...quickly mention this if you want.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f04881a94406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f04881a94406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don’t want to have a huge log that just keeps growing, we want to trim it down when </a:t>
            </a:r>
            <a:r>
              <a:rPr lang="en"/>
              <a:t>possible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this, we plan to implement a timing system so the logs are pruned after a certain amount of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then we would have to deal with possible time differences between nodes and inconsistency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Another issue we have is deciding on what to use to store our logs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a key-value store like LevelDB or using a simple json file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7f04881a9440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7f04881a9440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Learned how to utilize docker to standardize our testing </a:t>
            </a:r>
            <a:r>
              <a:rPr lang="en"/>
              <a:t>environment</a:t>
            </a:r>
            <a:r>
              <a:rPr lang="en"/>
              <a:t> and help everyone test their code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Learned about how write ahead logs work and how we can incorporate it into our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Learned how to use leveldb as our data store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CMake for compiling our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learned about Google tests </a:t>
            </a:r>
            <a:r>
              <a:rPr lang="en"/>
              <a:t>to create</a:t>
            </a:r>
            <a:r>
              <a:rPr lang="en"/>
              <a:t> </a:t>
            </a:r>
            <a:r>
              <a:rPr lang="en"/>
              <a:t>a unit</a:t>
            </a:r>
            <a:r>
              <a:rPr lang="en"/>
              <a:t> test for every part of code to insure the correctness of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were also able to </a:t>
            </a:r>
            <a:r>
              <a:rPr lang="en"/>
              <a:t>resolve</a:t>
            </a:r>
            <a:r>
              <a:rPr lang="en"/>
              <a:t> misconceptions about how we were using CPISync as a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example how reconciliation between our nodes should work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7f04881a9440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7f04881a9440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what’s going on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7f04881a94406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7f04881a94406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c7f04881a94406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c7f04881a94406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Review how propagates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Gossip -&gt; peer to peer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RAFT -&gt; single leader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Also mention that because RAFT is a single leader architecture, leader elections take place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3c706d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3c706d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dcf40b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dcf40b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CMake supports multiple development environments and compilers on the same project.  CMake is used to control the software compilation process using simple platform and compiler independent configuration files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3c706d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3c706d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cf40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cf40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Concurrent writes - lead to next slide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d09bc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d09bc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databases: node and log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Only 1 database. We store log in txt file outside database. 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(Action) in next demo.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df4ca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df4ca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 syncing: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set reconciliation to sync log differences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 conflict resolved locally (‘latest’ modification wins)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CPISync goes both ways (ie given a connecting node and a listening node, both with one or more elements that the other does no have, both are ‘synced’)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Remember slide 1’s gif of the Gossip Protocol? The arrows actually go both ways. This is due to how CPISync works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Might be some redundancy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Most important is that any updated modifications in connecting node starts propagating </a:t>
            </a:r>
            <a:r>
              <a:rPr lang="en"/>
              <a:t>immediately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dcf40b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dcf40b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three nodes have log entries a b and c.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Node 1 adds entries e and f locally after </a:t>
            </a:r>
            <a:r>
              <a:rPr lang="en"/>
              <a:t>receiving</a:t>
            </a:r>
            <a:r>
              <a:rPr lang="en"/>
              <a:t> a write request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Node 2 contains d locally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Node 3 contains g locally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syncing, node 1’s entries (e and f) propagate to nodes 2 and 3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demo nodes 2 and 3 also sync their data, but this may not always be the case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important thing is that Node 1 </a:t>
            </a:r>
            <a:r>
              <a:rPr lang="en"/>
              <a:t>receives</a:t>
            </a:r>
            <a:r>
              <a:rPr lang="en"/>
              <a:t> a write, performs the write locally, and then this write propagates.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en.wikipedia.org/wiki/Free_and_open-source_software" TargetMode="External"/><Relationship Id="rId5" Type="http://schemas.openxmlformats.org/officeDocument/2006/relationships/hyperlink" Target="https://en.wikipedia.org/wiki/Build_autom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inside of Kubernetes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8"/>
            <a:ext cx="85206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Alexander Trinh, Fuyao Wang, Zhe Deng,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Geng Song, Zhou Shen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Mentors: Anish Gupta, Bowen Song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Garbage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</a:t>
            </a:r>
            <a:r>
              <a:rPr lang="en"/>
              <a:t>o delete old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deal with difference in time for each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Means of Reconciliation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key-value database vs a simple json file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Incorporating </a:t>
            </a:r>
            <a:r>
              <a:rPr b="1" lang="en"/>
              <a:t>Docker</a:t>
            </a:r>
            <a:r>
              <a:rPr lang="en"/>
              <a:t> for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on implementing </a:t>
            </a:r>
            <a:r>
              <a:rPr b="1" lang="en"/>
              <a:t>WAL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</a:t>
            </a:r>
            <a:r>
              <a:rPr b="1" lang="en"/>
              <a:t>LevelDB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CMake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Google Test </a:t>
            </a:r>
            <a:r>
              <a:rPr lang="en"/>
              <a:t>for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Resolved </a:t>
            </a:r>
            <a:r>
              <a:rPr b="1" lang="en"/>
              <a:t>CPISync</a:t>
            </a:r>
            <a:r>
              <a:rPr lang="en"/>
              <a:t> misconceptions 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25996" l="5143" r="1677" t="16627"/>
          <a:stretch/>
        </p:blipFill>
        <p:spPr>
          <a:xfrm>
            <a:off x="221450" y="376825"/>
            <a:ext cx="8817427" cy="441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Generalize our Nodes to include neighbor lists and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on where to store our logging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Figure out garbage </a:t>
            </a:r>
            <a:r>
              <a:rPr lang="en"/>
              <a:t>collection</a:t>
            </a:r>
            <a:r>
              <a:rPr lang="en"/>
              <a:t> for our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Address dealing with adding new nodes into a cluster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8810" r="15172" t="0"/>
          <a:stretch/>
        </p:blipFill>
        <p:spPr>
          <a:xfrm>
            <a:off x="311700" y="1189688"/>
            <a:ext cx="3141776" cy="276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4105" l="4680" r="0" t="2155"/>
          <a:stretch/>
        </p:blipFill>
        <p:spPr>
          <a:xfrm>
            <a:off x="5114450" y="1254575"/>
            <a:ext cx="3717850" cy="26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39059" y="2371200"/>
            <a:ext cx="8898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vs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1140" y="4125800"/>
            <a:ext cx="2382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Gossip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81915" y="4125800"/>
            <a:ext cx="2382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RAFT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group dev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ontainerized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image available on dockerhub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24" y="1908345"/>
            <a:ext cx="5256025" cy="24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CMake is a cross-platform </a:t>
            </a: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4"/>
              </a:rPr>
              <a:t>free and open-source software</a:t>
            </a:r>
            <a:r>
              <a:rPr lang="en">
                <a:solidFill>
                  <a:srgbClr val="666666"/>
                </a:solidFill>
              </a:rPr>
              <a:t> for </a:t>
            </a: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5"/>
              </a:rPr>
              <a:t>managing the build process of software</a:t>
            </a:r>
            <a:r>
              <a:rPr lang="en">
                <a:solidFill>
                  <a:srgbClr val="666666"/>
                </a:solidFill>
              </a:rPr>
              <a:t> using a compiler-independent method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</a:rPr>
              <a:t>CMake supports multiple development environments and compilers on the same project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</a:rPr>
              <a:t>CMake supports continuous integration (CI) testing.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</a:rPr>
              <a:t>CMake supports integration of 3rd party libraries into your project.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LevelDB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4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LevelDB is a fast key-value storage library written at Google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Googletest to build unit tests and used c</a:t>
            </a:r>
            <a:r>
              <a:rPr lang="en"/>
              <a:t>make to build the project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475" y="1152472"/>
            <a:ext cx="5171724" cy="30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73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Write-Ahead Logging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WAL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Store all needed information in log.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 when system crashes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 with concurrent writes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Key-Val Log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08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Planed on </a:t>
            </a:r>
            <a:r>
              <a:rPr lang="en"/>
              <a:t>implementing</a:t>
            </a:r>
            <a:r>
              <a:rPr lang="en"/>
              <a:t> two databases for each node initially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(in database)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node information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Logging (outside database)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Key: </a:t>
            </a:r>
            <a:r>
              <a:rPr lang="en"/>
              <a:t>LogID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Value: </a:t>
            </a:r>
            <a:r>
              <a:rPr lang="en"/>
              <a:t>Value from client; </a:t>
            </a:r>
            <a:r>
              <a:rPr lang="en"/>
              <a:t>Timestamp of action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00" y="3600200"/>
            <a:ext cx="4897000" cy="9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in C++ with LevelDB and CPISync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consists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database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Neighbors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States: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(CPISync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Listening (CPISync client)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task is to sync logs with CPISync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DEMO - Using CPISync with LevelDB</a:t>
            </a:r>
            <a:endParaRPr sz="33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