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Bowen S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25T18:33:42.995">
    <p:pos x="196" y="280"/>
    <p:text>title progress? or something alike?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3-25T18:36:07.418">
    <p:pos x="196" y="1005"/>
    <p:text>reduce communication bandwith and computation for sync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5e9c5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5e9c5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1de790d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1de790d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5e9c50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5e9c50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de790d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de790d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Again, we will be using logs to reconcile and sync our nodes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logs will be outputted to an external file in JSON format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have keys and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key will be the timestamp of an event, such as when certain data is added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value will be the actual value received from the client and the log ID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order to work with JSON, we will be using JSON for Modern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a simple JSON library that allows us to parse json easily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required the inclusion of a single file called json.hpp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de790d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de790d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SHA-256 is novel hash function computed with 32-bit words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de790d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de790d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5e9c509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5e9c509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to: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Implement larger hash (SHA256)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Currently using a global DB for hash defs. Ideally communicate directly between nodes.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de790d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de790d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r>
              <a:rPr lang="en"/>
              <a:t>Idempotent operations easy to implement. Latest change is applied. all nodes synced via atomic clock. There is an external method to calculate distance between a client and a node as well as between two nodes. We are dealing with metadata anyways, so writing portions of values are not our first priority.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Idempotent (for a series of operations on a piece of data, only the last operation matters)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Eventually consistent, performed on closest node to client and then synced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Watch - Still done per node (local). Notifies client when key(s) are changed via log commit.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Snapshot- save one node’s state and logs (use leveldb API). Save node neighbors and names of all db instances (global).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Member add/remove - update neighbors and add a new node (global).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ebab1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ebab1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 week was spring break, so not too much was completed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After, we started to complete tasks and burning down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Right now we still have a few remaining tasks to complete which we will carry over into the next sprint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Inside of Kubernetes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Alexander Trinh, Fuyao Wang, Zhe Deng,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Geng Song, Zhou Shen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Mentors: Anish Gupta, Bowen Song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Interprocess communication (hash definitions)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 nodes and log parsing to commit actions to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 garbage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Benchmark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Gossip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key-val store in json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Sync with Hash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 test and cmake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Gossip Node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kv storage(LevelDB) with a path to local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its neighbors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logs to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 with basic </a:t>
            </a:r>
            <a:r>
              <a:rPr lang="en"/>
              <a:t>parameters, and redo all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Put/Get/Remove key-value from storage for clients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onnect/listen to other nodes to sync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logs in a single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Outputting logs to an external file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format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Key will be timestamp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will be value received from client and log ID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the </a:t>
            </a:r>
            <a:r>
              <a:rPr i="1" lang="en" sz="2100"/>
              <a:t>JSON for Modern C++</a:t>
            </a:r>
            <a:r>
              <a:rPr lang="en" sz="2100"/>
              <a:t> Library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Simple library for parsing JSON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only a json.hpp file</a:t>
            </a:r>
            <a:endParaRPr sz="1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47" y="68247"/>
            <a:ext cx="1557750" cy="15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ync with Hash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9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to sync with hash?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Fixed size</a:t>
            </a:r>
            <a:r>
              <a:rPr lang="en"/>
              <a:t> of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Reduce size</a:t>
            </a:r>
            <a:r>
              <a:rPr lang="en"/>
              <a:t> of 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Hash Function: </a:t>
            </a:r>
            <a:r>
              <a:rPr lang="en"/>
              <a:t>SHA256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with Hash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113" y="1243650"/>
            <a:ext cx="49625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 Terminal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67882" t="0"/>
          <a:stretch/>
        </p:blipFill>
        <p:spPr>
          <a:xfrm>
            <a:off x="1124050" y="1334350"/>
            <a:ext cx="2860748" cy="35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64301" r="0" t="0"/>
          <a:stretch/>
        </p:blipFill>
        <p:spPr>
          <a:xfrm>
            <a:off x="5213825" y="1334350"/>
            <a:ext cx="3179828" cy="3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124025" y="1017725"/>
            <a:ext cx="28608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373338" y="1017725"/>
            <a:ext cx="28608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etcd’s API\MVP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operations: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delete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 features: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</a:t>
            </a:r>
            <a:r>
              <a:rPr lang="en"/>
              <a:t>napshot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watch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member add/remove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24415" l="5931" r="2114" t="1699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