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f5a362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f5a362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Etcd = “distributed etc”, etc used for config and metadata in Unix systems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Background: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uses Etcd (key-value storage written in Golang) for metadata and synchronization. Etcd uses RAFT which does not perform well on writes for large clusters (&gt;&gt;1000 nodes).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keeping design: keep WALs so that there is a chance of recovery from dead node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Some data still needs strong consistency, therefore still use RAFT for it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plan on storing &gt; current Etcd limit of 8GB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f5a362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f5a362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f5a362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f5a362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fb780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fb780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f5a362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f5a362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f8a7c03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f8a7c03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f5a362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f5a362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fb7804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fb7804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rachten/cpisync" TargetMode="External"/><Relationship Id="rId4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inside of Kubernetes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Mentors: Anish Gupta, Bowen Song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Alexander Trinh, Fuyao Wang, Zhe Deng,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Geng Song, Zhou Shen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6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Problem: Etcd’s RAFT protocol performs poorly on large cluster writes</a:t>
            </a:r>
            <a:endParaRPr i="1"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What we plan to do: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and benchmark Gossip using CPISync and Go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 major Etcd design choices (e.g. key-value, logs, etc.)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What</a:t>
            </a:r>
            <a:r>
              <a:rPr lang="en" sz="2000"/>
              <a:t> we DON’T plan to do: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Replace RAFT with Gossip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Store large amounts of data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97250"/>
            <a:ext cx="54423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Worker Nodes </a:t>
            </a:r>
            <a:r>
              <a:rPr lang="en" sz="2400">
                <a:solidFill>
                  <a:srgbClr val="4A86E8"/>
                </a:solidFill>
              </a:rPr>
              <a:t>execute some tasks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Master Node </a:t>
            </a:r>
            <a:r>
              <a:rPr lang="en" sz="2400">
                <a:solidFill>
                  <a:srgbClr val="4A86E8"/>
                </a:solidFill>
              </a:rPr>
              <a:t>manages the cluster work properly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Network </a:t>
            </a:r>
            <a:r>
              <a:rPr lang="en" sz="2400">
                <a:solidFill>
                  <a:srgbClr val="4A86E8"/>
                </a:solidFill>
              </a:rPr>
              <a:t>let them talk to each other</a:t>
            </a:r>
            <a:endParaRPr sz="2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150" y="1697250"/>
            <a:ext cx="3069000" cy="31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112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Manage containerized application in different environments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ECTD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a distributed key-value store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PUT, GET, DEL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Kubernetes stores metadata about its nodes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Also stores node metadata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create_revision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mod_revision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version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lease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025" y="91200"/>
            <a:ext cx="1061277" cy="106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ECTD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 servers may run the same instance of ECTD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Highly available and strongly consistent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Able to read from any node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Writes are only processed at the master node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Uses RAFT protocol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025" y="91188"/>
            <a:ext cx="1061277" cy="106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70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a distributed consensus algorithm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Leader election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25" y="1296575"/>
            <a:ext cx="2530625" cy="10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625" y="1296575"/>
            <a:ext cx="2989675" cy="209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/>
          <p:nvPr/>
        </p:nvCxnSpPr>
        <p:spPr>
          <a:xfrm>
            <a:off x="3493300" y="1875225"/>
            <a:ext cx="236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725" y="2633750"/>
            <a:ext cx="3549100" cy="24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replication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and Cons of having a leader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Uses Gossip protocol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475" y="126825"/>
            <a:ext cx="4943475" cy="35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Gossip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Gossip protocol?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called Epidemic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Spread </a:t>
            </a:r>
            <a:r>
              <a:rPr lang="en"/>
              <a:t>periodically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spread to unsent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Never go 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 Trachtenberg’s repo: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https://github.com/trachten/cpisync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250" y="825500"/>
            <a:ext cx="4959901" cy="33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Goals for next sprint: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Modifying Etcd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Gossip for minikube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8" cy="23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