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Eat App	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Presentation- Iteration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Features achieved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Demo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Improvement for further implements and tests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achieved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feature: </a:t>
            </a:r>
            <a:r>
              <a:rPr lang="en" sz="2400"/>
              <a:t>Back end &lt;-&gt; front end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 </a:t>
            </a:r>
            <a:r>
              <a:rPr lang="en" sz="2400"/>
              <a:t>Signup: user info -&gt; Whats_eat database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 Login -&gt; check from database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 Food-recommendation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	- pre-read food data to database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	- print food by our algorithm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Furthur work - Test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Modular testing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System testing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Acceptance test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