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EE9B-6B1C-9042-8DB3-D4F5A538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5F44-8D0C-5441-986F-7D0CB3744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75EF-741F-F240-81B1-53CEA426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5327-92C5-924A-AD78-2CAB6BDB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9837-17F9-3841-9A9F-66193128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5059-CE2E-C84F-8E8A-1F2D5A57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1214-C485-144E-8263-AC364D31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DA1A-5922-7542-B7CB-F5F81F15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D39A-B324-074C-8333-96043719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79FD2-9124-BB46-97EE-3F06F96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EC572-D8F1-0D45-A9D9-853CBD68E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973D4-0703-B243-9EA0-717698F80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3664-ED09-4146-98DA-B669F61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24CA-C7C3-BD43-BDDB-3A0C6752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09BF9-0266-7349-B709-9586E0EC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253C-FBD4-184D-A4CA-E310A318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B8D1-350A-3F4C-AF53-81FDAD13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AFDFB-D3CC-4046-AD0F-17EF5FBA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81A-8B42-0148-AF50-6AA1CB30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E09D-612D-EA44-8018-EF10A1D3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3B71-F84F-0E47-A048-0F978F2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6426-ED5C-E345-945C-46BDB25A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0589-0547-3D47-B9E4-AB1741D2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3CF65-1E57-5347-9722-47C2CC5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0516-323A-E242-B9C1-FCBF9B56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5B30-C874-4B4A-BB05-8B08C563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4B1D-DA6C-8948-B854-E24358008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39123-033A-D74F-BE5F-DB966760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B656-6755-9D4D-A4B1-EE2D1022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F84E-860A-9642-92C3-A8ADB453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0EBF-1386-C042-809F-DF3870E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3E28-EE28-B94D-9B16-29810DD6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546C1-082E-3444-B77C-D35A61E49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4635-73F5-F348-93AF-C64706E0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69301-0546-0F4D-B6B9-80BF3978E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2A8C3-3B36-854C-86B0-05D454F24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EAC11-157C-C04F-819E-386682D0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F992F-90FF-9F40-83A3-2E5EF64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2750F-834C-0F4B-AC80-886B8C55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FBCC-F8E9-8F4B-A04F-4F1DD988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9926-78A2-EE4B-A16F-EE966A52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194A-6FD8-9446-9331-19CED242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035C-C809-CB4B-BEC6-08A4025A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4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E870F-6931-8144-A7A8-51C86A3E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7711D-7827-AC4D-8EB5-0F76F65A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7E4C6-ABD1-E647-B4EB-93C55EF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DA55-685B-4249-8222-C58A7161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9CBF-41D2-774B-905F-DA1C10262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C3862-982D-034C-85FA-DE303B9D8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5AFE-ED2C-EA4C-8EF7-D391ED0E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C709-D52C-4F47-B30D-7F83E00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8869-9193-8E40-B679-DE2214FF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9BD2-D70C-D946-9CE1-A4A91ACF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BE976-B1C8-3241-BBF3-2489A950A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7D0E-7300-C44A-8B20-C418D46E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7D528-4D37-FF46-AF19-DF3972F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BC2A-F47F-DB4D-9CDD-123A444B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22F1-DFE6-8742-BDE8-BEE52DB2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DDCBC-94AF-9E44-B6AC-2165C62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3D8E-E89C-E24B-8A3E-1A9E2631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62A7-AED0-0148-A950-687C98E2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7828-BDA2-DD49-B28E-FB94D2FF941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30D81-8A90-2342-99A5-CB6DA5B2C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3B4-2198-FE48-91F0-6108BBA0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FD10-FABF-114F-9C0D-0C222BB8C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88BF-3DE4-5E42-B836-59EF2432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6550-8BCC-9C4E-BBCE-AFBF4B62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8438"/>
            <a:ext cx="9144000" cy="1655762"/>
          </a:xfrm>
        </p:spPr>
        <p:txBody>
          <a:bodyPr/>
          <a:lstStyle/>
          <a:p>
            <a:r>
              <a:rPr lang="en-US" dirty="0"/>
              <a:t>CS460 Fall 2021</a:t>
            </a:r>
          </a:p>
          <a:p>
            <a:r>
              <a:rPr lang="en-US" dirty="0"/>
              <a:t>Tarikul Islam Papon</a:t>
            </a:r>
          </a:p>
        </p:txBody>
      </p:sp>
    </p:spTree>
    <p:extLst>
      <p:ext uri="{BB962C8B-B14F-4D97-AF65-F5344CB8AC3E}">
        <p14:creationId xmlns:p14="http://schemas.microsoft.com/office/powerpoint/2010/main" val="83772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Papon, Md Tarikul Islam</dc:creator>
  <cp:lastModifiedBy>Papon, Md Tarikul Islam</cp:lastModifiedBy>
  <cp:revision>1</cp:revision>
  <dcterms:created xsi:type="dcterms:W3CDTF">2021-09-14T11:07:15Z</dcterms:created>
  <dcterms:modified xsi:type="dcterms:W3CDTF">2021-09-14T11:09:17Z</dcterms:modified>
</cp:coreProperties>
</file>