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sldIdLst>
    <p:sldId id="256" r:id="rId3"/>
    <p:sldId id="268" r:id="rId4"/>
    <p:sldId id="269" r:id="rId5"/>
    <p:sldId id="277" r:id="rId6"/>
    <p:sldId id="270" r:id="rId7"/>
    <p:sldId id="274" r:id="rId8"/>
    <p:sldId id="266" r:id="rId9"/>
    <p:sldId id="275" r:id="rId10"/>
    <p:sldId id="276" r:id="rId11"/>
    <p:sldId id="278" r:id="rId12"/>
    <p:sldId id="272" r:id="rId13"/>
    <p:sldId id="271" r:id="rId14"/>
    <p:sldId id="265" r:id="rId1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87621" autoAdjust="0"/>
  </p:normalViewPr>
  <p:slideViewPr>
    <p:cSldViewPr>
      <p:cViewPr varScale="1">
        <p:scale>
          <a:sx n="87" d="100"/>
          <a:sy n="87" d="100"/>
        </p:scale>
        <p:origin x="852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3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1" presStyleCnt="3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2" presStyleCnt="3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38C0A0F4-1759-41B1-97CB-B6382EDB212E}" type="presOf" srcId="{D540B663-5BFA-4B74-8F48-CBBFE3B12C9C}" destId="{B284F8D3-E72D-499A-A12F-4C8D7E0CB7FC}" srcOrd="1" destOrd="0" presId="urn:microsoft.com/office/officeart/2008/layout/NameandTitleOrganizationalChart"/>
    <dgm:cxn modelId="{D020E709-EFE1-4D59-B1F5-4773B8ED5347}" type="presOf" srcId="{44525E0D-A614-454D-B527-85A9DD18FE1C}" destId="{9234C8BB-D254-499A-9C36-BA272DBBEB10}" srcOrd="0" destOrd="0" presId="urn:microsoft.com/office/officeart/2008/layout/NameandTitleOrganizationalChart"/>
    <dgm:cxn modelId="{C1D130D8-D4DB-4362-BB4F-4C8A29AE82B9}" type="presOf" srcId="{68D7C4E0-2687-4ADE-A8D2-C9F2D001E585}" destId="{31526FA4-0910-4501-80BE-BC5814B05CD0}" srcOrd="0" destOrd="0" presId="urn:microsoft.com/office/officeart/2008/layout/NameandTitleOrganizationalChart"/>
    <dgm:cxn modelId="{1EEBFA79-6682-4B32-B394-146263BE4779}" type="presOf" srcId="{56697E52-AADE-4056-B6BE-6F13BD1CF381}" destId="{7CA9E5A9-0401-40F3-8070-7B576D0F4A45}" srcOrd="0" destOrd="0" presId="urn:microsoft.com/office/officeart/2008/layout/NameandTitleOrganizationalChart"/>
    <dgm:cxn modelId="{F7F8BEA6-F24E-4B64-BBAB-29748BF6DA4E}" type="presOf" srcId="{FFD4D3BD-C01E-427A-A03E-E15EF3C6F762}" destId="{40BCE0C3-DD38-41FF-9B2D-133F9C1069E0}" srcOrd="0" destOrd="0" presId="urn:microsoft.com/office/officeart/2008/layout/NameandTitleOrganizationalChart"/>
    <dgm:cxn modelId="{9D9F5B87-183C-4BB1-8C4B-4728ACF979CF}" type="presOf" srcId="{D540B663-5BFA-4B74-8F48-CBBFE3B12C9C}" destId="{2CBF305B-8A45-4A22-9451-E4423C449E09}" srcOrd="0" destOrd="0" presId="urn:microsoft.com/office/officeart/2008/layout/NameandTitleOrganizationalChart"/>
    <dgm:cxn modelId="{190BD391-7173-42A4-83EF-BC68AA182B59}" type="presOf" srcId="{A39A2D05-D581-47DA-A62D-CA6E6F472AD5}" destId="{A639E0FE-6548-4948-A17A-C1C18040DF6E}" srcOrd="0" destOrd="0" presId="urn:microsoft.com/office/officeart/2008/layout/NameandTitleOrganizationalChart"/>
    <dgm:cxn modelId="{03505726-9C2F-4B7D-81E4-88C44F1C4D28}" type="presOf" srcId="{56697E52-AADE-4056-B6BE-6F13BD1CF381}" destId="{42FB3674-59FC-4BA7-8A7B-20D0E0BDD762}" srcOrd="1" destOrd="0" presId="urn:microsoft.com/office/officeart/2008/layout/NameandTitleOrganizationalChart"/>
    <dgm:cxn modelId="{A09D9892-8F40-4DE0-BDA1-D6E1713AD3ED}" type="presOf" srcId="{8CF85BBB-2E2B-41BC-A2E0-AFFEE7FD5A87}" destId="{FEA330ED-9A4F-421D-AB06-89F45CBB56A4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3EAD132F-EA59-49FE-83C1-37759E696057}" type="presOf" srcId="{19B9AF33-E84B-4777-B927-6E0916B2F89D}" destId="{03CA9C2F-41CA-4FD0-A92D-69A6DF5FB5F7}" srcOrd="0" destOrd="0" presId="urn:microsoft.com/office/officeart/2008/layout/NameandTitleOrganizationalChart"/>
    <dgm:cxn modelId="{BAB1BF9D-C8C7-4369-B1A3-94D045A5DB1A}" type="presOf" srcId="{2B5FE461-88C1-4D18-AE4C-F63D1E6AD74F}" destId="{2450682B-9C32-4254-A511-FC81F1905EA1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CBE9FDB8-FDB9-43F8-A443-FCBBDC9676E0}" type="presOf" srcId="{D9A52C7E-C984-4849-9D7B-94F589399AF3}" destId="{D5B18486-331E-4E15-A115-BA00544F74B3}" srcOrd="0" destOrd="0" presId="urn:microsoft.com/office/officeart/2008/layout/NameandTitleOrganizationalChart"/>
    <dgm:cxn modelId="{8ECB8929-6F09-4A13-A379-800589C3B2C6}" type="presOf" srcId="{2B5FE461-88C1-4D18-AE4C-F63D1E6AD74F}" destId="{567B6576-E619-4516-B320-56093EA9B377}" srcOrd="1" destOrd="0" presId="urn:microsoft.com/office/officeart/2008/layout/NameandTitleOrganizationalChart"/>
    <dgm:cxn modelId="{9B6133E4-10F8-4357-B1B0-EC336BE5609A}" type="presOf" srcId="{89F2759A-4735-4ADB-A3EE-43CBC490F477}" destId="{70B3DFA5-88A3-477C-922A-CFEA818C8F70}" srcOrd="0" destOrd="0" presId="urn:microsoft.com/office/officeart/2008/layout/NameandTitleOrganizationalChart"/>
    <dgm:cxn modelId="{C9DF309F-0B54-4F2F-A93F-9B925637BA2A}" type="presOf" srcId="{68D7C4E0-2687-4ADE-A8D2-C9F2D001E585}" destId="{70674121-7958-4D2E-88AF-CF5E50EE46F8}" srcOrd="1" destOrd="0" presId="urn:microsoft.com/office/officeart/2008/layout/NameandTitleOrganizationalChart"/>
    <dgm:cxn modelId="{7F53A127-DC11-441C-BA04-237AC4FE7D11}" type="presOf" srcId="{B90755AD-2F18-4178-83EB-A2120718733B}" destId="{9F7CA0FC-75A3-4EA9-A3DF-E61A1FE159BC}" srcOrd="0" destOrd="0" presId="urn:microsoft.com/office/officeart/2008/layout/NameandTitleOrganizationalChart"/>
    <dgm:cxn modelId="{965CC138-886F-4755-AE63-59FD89E9F11D}" type="presParOf" srcId="{70B3DFA5-88A3-477C-922A-CFEA818C8F70}" destId="{8BED5C40-FF2E-4B01-8702-B45BA1CFDB71}" srcOrd="0" destOrd="0" presId="urn:microsoft.com/office/officeart/2008/layout/NameandTitleOrganizationalChart"/>
    <dgm:cxn modelId="{2395D624-54A0-4B38-A924-A10325CFE02C}" type="presParOf" srcId="{8BED5C40-FF2E-4B01-8702-B45BA1CFDB71}" destId="{1DABA2AE-78D5-43B1-B0A4-432E02BB2B7F}" srcOrd="0" destOrd="0" presId="urn:microsoft.com/office/officeart/2008/layout/NameandTitleOrganizationalChart"/>
    <dgm:cxn modelId="{9EA573AF-2D3F-467F-A178-3BEA872BF28C}" type="presParOf" srcId="{1DABA2AE-78D5-43B1-B0A4-432E02BB2B7F}" destId="{7CA9E5A9-0401-40F3-8070-7B576D0F4A45}" srcOrd="0" destOrd="0" presId="urn:microsoft.com/office/officeart/2008/layout/NameandTitleOrganizationalChart"/>
    <dgm:cxn modelId="{9AA759BD-74E3-40ED-B7A8-9B596F6D00B3}" type="presParOf" srcId="{1DABA2AE-78D5-43B1-B0A4-432E02BB2B7F}" destId="{D5B18486-331E-4E15-A115-BA00544F74B3}" srcOrd="1" destOrd="0" presId="urn:microsoft.com/office/officeart/2008/layout/NameandTitleOrganizationalChart"/>
    <dgm:cxn modelId="{5A660F46-146D-419C-B0B9-EE2442D4F19A}" type="presParOf" srcId="{1DABA2AE-78D5-43B1-B0A4-432E02BB2B7F}" destId="{42FB3674-59FC-4BA7-8A7B-20D0E0BDD762}" srcOrd="2" destOrd="0" presId="urn:microsoft.com/office/officeart/2008/layout/NameandTitleOrganizationalChart"/>
    <dgm:cxn modelId="{6506C3DE-8F61-41BF-87A4-4110F8B125AC}" type="presParOf" srcId="{8BED5C40-FF2E-4B01-8702-B45BA1CFDB71}" destId="{9C286D99-3F28-4171-BC84-0DAEA45D47F2}" srcOrd="1" destOrd="0" presId="urn:microsoft.com/office/officeart/2008/layout/NameandTitleOrganizationalChart"/>
    <dgm:cxn modelId="{A0D41678-ACAF-449D-9395-FCD52CDBD6BD}" type="presParOf" srcId="{9C286D99-3F28-4171-BC84-0DAEA45D47F2}" destId="{40BCE0C3-DD38-41FF-9B2D-133F9C1069E0}" srcOrd="0" destOrd="0" presId="urn:microsoft.com/office/officeart/2008/layout/NameandTitleOrganizationalChart"/>
    <dgm:cxn modelId="{07EF07A8-8596-4B0C-8828-C763BE142FC9}" type="presParOf" srcId="{9C286D99-3F28-4171-BC84-0DAEA45D47F2}" destId="{8618529E-1FF6-4D03-9822-E4D1B20BAA21}" srcOrd="1" destOrd="0" presId="urn:microsoft.com/office/officeart/2008/layout/NameandTitleOrganizationalChart"/>
    <dgm:cxn modelId="{8841DC29-C85C-41B4-9BC3-AA3BC86F8549}" type="presParOf" srcId="{8618529E-1FF6-4D03-9822-E4D1B20BAA21}" destId="{B4E0A96C-4B81-403C-8F69-73E717E799A9}" srcOrd="0" destOrd="0" presId="urn:microsoft.com/office/officeart/2008/layout/NameandTitleOrganizationalChart"/>
    <dgm:cxn modelId="{474911C7-6EE3-4584-8B70-8D52C3F5AC92}" type="presParOf" srcId="{B4E0A96C-4B81-403C-8F69-73E717E799A9}" destId="{31526FA4-0910-4501-80BE-BC5814B05CD0}" srcOrd="0" destOrd="0" presId="urn:microsoft.com/office/officeart/2008/layout/NameandTitleOrganizationalChart"/>
    <dgm:cxn modelId="{F4642067-C062-4615-86AB-528347203340}" type="presParOf" srcId="{B4E0A96C-4B81-403C-8F69-73E717E799A9}" destId="{9234C8BB-D254-499A-9C36-BA272DBBEB10}" srcOrd="1" destOrd="0" presId="urn:microsoft.com/office/officeart/2008/layout/NameandTitleOrganizationalChart"/>
    <dgm:cxn modelId="{8C96878C-9862-458A-814F-E1ACBA8D0EDB}" type="presParOf" srcId="{B4E0A96C-4B81-403C-8F69-73E717E799A9}" destId="{70674121-7958-4D2E-88AF-CF5E50EE46F8}" srcOrd="2" destOrd="0" presId="urn:microsoft.com/office/officeart/2008/layout/NameandTitleOrganizationalChart"/>
    <dgm:cxn modelId="{4F166F6E-A1B3-4007-AB5B-8428F946A15E}" type="presParOf" srcId="{8618529E-1FF6-4D03-9822-E4D1B20BAA21}" destId="{E50B3FED-AEF7-4408-804F-81C1C8399530}" srcOrd="1" destOrd="0" presId="urn:microsoft.com/office/officeart/2008/layout/NameandTitleOrganizationalChart"/>
    <dgm:cxn modelId="{3DEF2F3F-7D90-4771-B53F-7AC0792081C5}" type="presParOf" srcId="{8618529E-1FF6-4D03-9822-E4D1B20BAA21}" destId="{3B78690E-54A4-4E1F-99A5-4873E2EEA06E}" srcOrd="2" destOrd="0" presId="urn:microsoft.com/office/officeart/2008/layout/NameandTitleOrganizationalChart"/>
    <dgm:cxn modelId="{B8D689BC-CDBA-4762-A703-CD0E4484A481}" type="presParOf" srcId="{9C286D99-3F28-4171-BC84-0DAEA45D47F2}" destId="{FEA330ED-9A4F-421D-AB06-89F45CBB56A4}" srcOrd="2" destOrd="0" presId="urn:microsoft.com/office/officeart/2008/layout/NameandTitleOrganizationalChart"/>
    <dgm:cxn modelId="{18F35803-91B7-4EB7-A70D-A31B2489BD3B}" type="presParOf" srcId="{9C286D99-3F28-4171-BC84-0DAEA45D47F2}" destId="{2C7C60A4-A5A2-4169-A933-B5AC9866E2B7}" srcOrd="3" destOrd="0" presId="urn:microsoft.com/office/officeart/2008/layout/NameandTitleOrganizationalChart"/>
    <dgm:cxn modelId="{D09A42F3-6A8C-4681-BCFB-41A97EE84401}" type="presParOf" srcId="{2C7C60A4-A5A2-4169-A933-B5AC9866E2B7}" destId="{CEFBDD59-A3D4-407D-9D22-2891A5D8B1A6}" srcOrd="0" destOrd="0" presId="urn:microsoft.com/office/officeart/2008/layout/NameandTitleOrganizationalChart"/>
    <dgm:cxn modelId="{70B47E66-6D74-422B-A910-F9405F326CB6}" type="presParOf" srcId="{CEFBDD59-A3D4-407D-9D22-2891A5D8B1A6}" destId="{2CBF305B-8A45-4A22-9451-E4423C449E09}" srcOrd="0" destOrd="0" presId="urn:microsoft.com/office/officeart/2008/layout/NameandTitleOrganizationalChart"/>
    <dgm:cxn modelId="{DEC81288-80F2-4F90-9671-4DF0225AAF67}" type="presParOf" srcId="{CEFBDD59-A3D4-407D-9D22-2891A5D8B1A6}" destId="{A639E0FE-6548-4948-A17A-C1C18040DF6E}" srcOrd="1" destOrd="0" presId="urn:microsoft.com/office/officeart/2008/layout/NameandTitleOrganizationalChart"/>
    <dgm:cxn modelId="{F91BC957-6F69-48B4-882A-FF5BFF8E1417}" type="presParOf" srcId="{CEFBDD59-A3D4-407D-9D22-2891A5D8B1A6}" destId="{B284F8D3-E72D-499A-A12F-4C8D7E0CB7FC}" srcOrd="2" destOrd="0" presId="urn:microsoft.com/office/officeart/2008/layout/NameandTitleOrganizationalChart"/>
    <dgm:cxn modelId="{5E95EFBA-46B0-42B2-BF76-36C933E5A33C}" type="presParOf" srcId="{2C7C60A4-A5A2-4169-A933-B5AC9866E2B7}" destId="{012AD46B-5791-4285-B89D-E68012C469DF}" srcOrd="1" destOrd="0" presId="urn:microsoft.com/office/officeart/2008/layout/NameandTitleOrganizationalChart"/>
    <dgm:cxn modelId="{77F0FDA6-9C62-4D54-AC88-DEF1A3B1D9AF}" type="presParOf" srcId="{2C7C60A4-A5A2-4169-A933-B5AC9866E2B7}" destId="{50BFFF99-EBA9-407A-8518-8352BD585527}" srcOrd="2" destOrd="0" presId="urn:microsoft.com/office/officeart/2008/layout/NameandTitleOrganizationalChart"/>
    <dgm:cxn modelId="{5265E8D0-FCC5-488C-8C73-399D828AEFDE}" type="presParOf" srcId="{9C286D99-3F28-4171-BC84-0DAEA45D47F2}" destId="{9F7CA0FC-75A3-4EA9-A3DF-E61A1FE159BC}" srcOrd="4" destOrd="0" presId="urn:microsoft.com/office/officeart/2008/layout/NameandTitleOrganizationalChart"/>
    <dgm:cxn modelId="{5F5467B5-BCA6-4521-977C-27A927E165E6}" type="presParOf" srcId="{9C286D99-3F28-4171-BC84-0DAEA45D47F2}" destId="{AAE7DAE0-447F-4CB6-8749-0832D8BB2D91}" srcOrd="5" destOrd="0" presId="urn:microsoft.com/office/officeart/2008/layout/NameandTitleOrganizationalChart"/>
    <dgm:cxn modelId="{659BA972-134F-4B71-83DC-64D957C4C952}" type="presParOf" srcId="{AAE7DAE0-447F-4CB6-8749-0832D8BB2D91}" destId="{482FBE11-A64D-48C1-A92A-7C38C22D1528}" srcOrd="0" destOrd="0" presId="urn:microsoft.com/office/officeart/2008/layout/NameandTitleOrganizationalChart"/>
    <dgm:cxn modelId="{F7C186E0-1B4C-4003-AA43-AFDA9E666FBD}" type="presParOf" srcId="{482FBE11-A64D-48C1-A92A-7C38C22D1528}" destId="{2450682B-9C32-4254-A511-FC81F1905EA1}" srcOrd="0" destOrd="0" presId="urn:microsoft.com/office/officeart/2008/layout/NameandTitleOrganizationalChart"/>
    <dgm:cxn modelId="{3E9C4FC7-52E8-40DD-8ED0-36A31342A406}" type="presParOf" srcId="{482FBE11-A64D-48C1-A92A-7C38C22D1528}" destId="{03CA9C2F-41CA-4FD0-A92D-69A6DF5FB5F7}" srcOrd="1" destOrd="0" presId="urn:microsoft.com/office/officeart/2008/layout/NameandTitleOrganizationalChart"/>
    <dgm:cxn modelId="{5AEBE7D8-63CF-46BB-9206-A34FE7A07D16}" type="presParOf" srcId="{482FBE11-A64D-48C1-A92A-7C38C22D1528}" destId="{567B6576-E619-4516-B320-56093EA9B377}" srcOrd="2" destOrd="0" presId="urn:microsoft.com/office/officeart/2008/layout/NameandTitleOrganizationalChart"/>
    <dgm:cxn modelId="{F71E30D3-109D-4756-890C-775CE7B9BDB2}" type="presParOf" srcId="{AAE7DAE0-447F-4CB6-8749-0832D8BB2D91}" destId="{640FA39F-258B-4C09-A888-4F2331A5BB51}" srcOrd="1" destOrd="0" presId="urn:microsoft.com/office/officeart/2008/layout/NameandTitleOrganizationalChart"/>
    <dgm:cxn modelId="{06684E9B-35CF-477D-94FD-13668FA4275E}" type="presParOf" srcId="{AAE7DAE0-447F-4CB6-8749-0832D8BB2D91}" destId="{15F9834D-9066-40D4-B8A8-8D70197CFB54}" srcOrd="2" destOrd="0" presId="urn:microsoft.com/office/officeart/2008/layout/NameandTitleOrganizationalChart"/>
    <dgm:cxn modelId="{0CB7974E-9DC5-416E-90D0-40828DA98E83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500" b="0" dirty="0" smtClean="0"/>
            <a:t>/projects/{{name}}</a:t>
          </a:r>
          <a:endParaRPr lang="en-US" sz="1500" b="0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6" custScaleX="203322" custScaleY="13711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2" presStyleCnt="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3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3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4" presStyleCnt="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5" presStyleCnt="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5" presStyleCnt="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B891A863-A658-442D-B2DC-C070A4413763}" type="presOf" srcId="{2B5FE461-88C1-4D18-AE4C-F63D1E6AD74F}" destId="{2450682B-9C32-4254-A511-FC81F1905EA1}" srcOrd="0" destOrd="0" presId="urn:microsoft.com/office/officeart/2008/layout/NameandTitleOrganizationalChart"/>
    <dgm:cxn modelId="{E32AA45E-2D41-4EB2-BCF5-B9CD588B325A}" type="presOf" srcId="{D9A52C7E-C984-4849-9D7B-94F589399AF3}" destId="{D5B18486-331E-4E15-A115-BA00544F74B3}" srcOrd="0" destOrd="0" presId="urn:microsoft.com/office/officeart/2008/layout/NameandTitleOrganizationalChart"/>
    <dgm:cxn modelId="{846CD2C4-D8F3-423A-9D4C-E7EE13CC7CA0}" type="presOf" srcId="{FFD4D3BD-C01E-427A-A03E-E15EF3C6F762}" destId="{40BCE0C3-DD38-41FF-9B2D-133F9C1069E0}" srcOrd="0" destOrd="0" presId="urn:microsoft.com/office/officeart/2008/layout/NameandTitleOrganizationalChart"/>
    <dgm:cxn modelId="{C217FC12-9913-4F4D-8E44-D122182E8404}" type="presOf" srcId="{ADADAD12-C16C-4687-B7B6-88A69B299E3A}" destId="{1D6DBE54-1201-45DE-B8D0-C3B3B9F7A860}" srcOrd="0" destOrd="0" presId="urn:microsoft.com/office/officeart/2008/layout/NameandTitleOrganizationalChart"/>
    <dgm:cxn modelId="{04DDC6F3-1191-47BF-BF99-B6B568E7CFE8}" type="presOf" srcId="{6670EC82-986C-4C13-8499-BFFD1E533534}" destId="{C94229A2-5703-45BE-9E2A-0374FA6FD0B0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4063430-7DB1-47D3-9A6B-AF5D11C06583}" type="presOf" srcId="{A39A2D05-D581-47DA-A62D-CA6E6F472AD5}" destId="{A639E0FE-6548-4948-A17A-C1C18040DF6E}" srcOrd="0" destOrd="0" presId="urn:microsoft.com/office/officeart/2008/layout/NameandTitleOrganizationalChart"/>
    <dgm:cxn modelId="{AB6EF513-28DE-476A-83FF-F1E5ABB1CCD0}" type="presOf" srcId="{89F2759A-4735-4ADB-A3EE-43CBC490F477}" destId="{70B3DFA5-88A3-477C-922A-CFEA818C8F70}" srcOrd="0" destOrd="0" presId="urn:microsoft.com/office/officeart/2008/layout/NameandTitleOrganizationalChart"/>
    <dgm:cxn modelId="{F155CE00-DA09-4897-A36C-7F4CCCEE402E}" type="presOf" srcId="{91EBF273-7B12-451F-95DD-4AF373318C7A}" destId="{72E76C14-CC89-48C7-BA54-AD6B3DC6D4E3}" srcOrd="0" destOrd="0" presId="urn:microsoft.com/office/officeart/2008/layout/NameandTitleOrganizationalChart"/>
    <dgm:cxn modelId="{C8F06B2C-C1A3-43A2-A64E-08A664ADBF52}" type="presOf" srcId="{F678BEAC-1303-4084-96E5-8A50F84BB69F}" destId="{BA1D7C01-8C5E-4C5B-BE9E-F3B3186D5F1A}" srcOrd="1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E3FE2CF0-654B-4604-BA65-45DA3A1A0B04}" type="presOf" srcId="{D5E13001-A65A-4CA0-9F51-2D794B55BFF0}" destId="{4D78201E-0FC5-402D-9174-4AA604F9EBD1}" srcOrd="1" destOrd="0" presId="urn:microsoft.com/office/officeart/2008/layout/NameandTitleOrganizationalChart"/>
    <dgm:cxn modelId="{2E095CCE-3CAC-4722-8403-A6EC13356244}" type="presOf" srcId="{8CF85BBB-2E2B-41BC-A2E0-AFFEE7FD5A87}" destId="{FEA330ED-9A4F-421D-AB06-89F45CBB56A4}" srcOrd="0" destOrd="0" presId="urn:microsoft.com/office/officeart/2008/layout/NameandTitleOrganizationalChart"/>
    <dgm:cxn modelId="{E110FA66-80CC-4897-B804-28CC098E52A1}" type="presOf" srcId="{19B9AF33-E84B-4777-B927-6E0916B2F89D}" destId="{03CA9C2F-41CA-4FD0-A92D-69A6DF5FB5F7}" srcOrd="0" destOrd="0" presId="urn:microsoft.com/office/officeart/2008/layout/NameandTitleOrganizationalChart"/>
    <dgm:cxn modelId="{E5CFD8C4-F152-4507-A138-118C4F3317D0}" type="presOf" srcId="{70643935-346A-496B-8A78-8A02F32C0F1E}" destId="{E141C824-9CAC-4476-B8A9-65519E38AE46}" srcOrd="1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0FE08152-025F-43CB-AB08-47EB338723EC}" type="presOf" srcId="{D5E13001-A65A-4CA0-9F51-2D794B55BFF0}" destId="{69A7C693-CDE9-4A8C-8FE8-0ED95030A74C}" srcOrd="0" destOrd="0" presId="urn:microsoft.com/office/officeart/2008/layout/NameandTitleOrganizationalChart"/>
    <dgm:cxn modelId="{45D25CD8-599A-4BCD-B7E0-2F95E2239724}" type="presOf" srcId="{68D7C4E0-2687-4ADE-A8D2-C9F2D001E585}" destId="{31526FA4-0910-4501-80BE-BC5814B05CD0}" srcOrd="0" destOrd="0" presId="urn:microsoft.com/office/officeart/2008/layout/NameandTitleOrganizationalChart"/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F851F866-3B9E-45D8-8AC7-7BB26AB84FA5}" type="presOf" srcId="{68D7C4E0-2687-4ADE-A8D2-C9F2D001E585}" destId="{70674121-7958-4D2E-88AF-CF5E50EE46F8}" srcOrd="1" destOrd="0" presId="urn:microsoft.com/office/officeart/2008/layout/NameandTitleOrganizationalChart"/>
    <dgm:cxn modelId="{08387EB7-90BA-4479-810B-1E2E6036EA2A}" type="presOf" srcId="{F678BEAC-1303-4084-96E5-8A50F84BB69F}" destId="{7399316D-1F4E-4902-991A-7751ED03ADCC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BF040303-C1F3-46B2-812F-E9537AF6B3A5}" type="presOf" srcId="{70643935-346A-496B-8A78-8A02F32C0F1E}" destId="{69A071B1-3CEF-4CDC-A4A4-8A0326963EC5}" srcOrd="0" destOrd="0" presId="urn:microsoft.com/office/officeart/2008/layout/NameandTitleOrganizationalChart"/>
    <dgm:cxn modelId="{AAA34B11-F6D0-401E-97C3-E76F9A297E9C}" type="presOf" srcId="{2B5FE461-88C1-4D18-AE4C-F63D1E6AD74F}" destId="{567B6576-E619-4516-B320-56093EA9B377}" srcOrd="1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A0FC8F25-BEA2-4A91-AF72-21899B44739E}" type="presOf" srcId="{D540B663-5BFA-4B74-8F48-CBBFE3B12C9C}" destId="{B284F8D3-E72D-499A-A12F-4C8D7E0CB7FC}" srcOrd="1" destOrd="0" presId="urn:microsoft.com/office/officeart/2008/layout/NameandTitleOrganizationalChart"/>
    <dgm:cxn modelId="{2D03F82E-CD42-4273-8801-1F14FAC30F02}" type="presOf" srcId="{56697E52-AADE-4056-B6BE-6F13BD1CF381}" destId="{42FB3674-59FC-4BA7-8A7B-20D0E0BDD762}" srcOrd="1" destOrd="0" presId="urn:microsoft.com/office/officeart/2008/layout/NameandTitleOrganizationalChart"/>
    <dgm:cxn modelId="{D59C857B-11DC-4C69-8BEC-E8FACC2B3347}" type="presOf" srcId="{D540B663-5BFA-4B74-8F48-CBBFE3B12C9C}" destId="{2CBF305B-8A45-4A22-9451-E4423C449E09}" srcOrd="0" destOrd="0" presId="urn:microsoft.com/office/officeart/2008/layout/NameandTitleOrganizationalChart"/>
    <dgm:cxn modelId="{8DBC64EB-B7D9-4F4C-BA54-6C9ECAD87478}" type="presOf" srcId="{68F28304-8602-49C0-BF3D-2CB69A03D841}" destId="{310CA05A-41C9-4E06-A91A-6639E9D64A34}" srcOrd="0" destOrd="0" presId="urn:microsoft.com/office/officeart/2008/layout/NameandTitleOrganizationalChart"/>
    <dgm:cxn modelId="{2493A7D7-D4D6-4839-8CA9-4C2E1A03D36F}" type="presOf" srcId="{E752988D-D174-4163-96E9-F5CD78E4D76C}" destId="{314C0B78-8F40-4082-9AF2-CFFA721CAFAA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6A59EBBB-DCCF-4724-9034-B32FD3F03A6F}" type="presOf" srcId="{B90755AD-2F18-4178-83EB-A2120718733B}" destId="{9F7CA0FC-75A3-4EA9-A3DF-E61A1FE159BC}" srcOrd="0" destOrd="0" presId="urn:microsoft.com/office/officeart/2008/layout/NameandTitleOrganizationalChart"/>
    <dgm:cxn modelId="{036A4C8A-E4EF-4D55-AB31-ECA6BB8DE7E7}" type="presOf" srcId="{44525E0D-A614-454D-B527-85A9DD18FE1C}" destId="{9234C8BB-D254-499A-9C36-BA272DBBEB10}" srcOrd="0" destOrd="0" presId="urn:microsoft.com/office/officeart/2008/layout/NameandTitleOrganizationalChart"/>
    <dgm:cxn modelId="{FD7B9D2F-7B4F-45CC-AD35-2F76501E739E}" type="presOf" srcId="{56697E52-AADE-4056-B6BE-6F13BD1CF381}" destId="{7CA9E5A9-0401-40F3-8070-7B576D0F4A45}" srcOrd="0" destOrd="0" presId="urn:microsoft.com/office/officeart/2008/layout/NameandTitleOrganizationalChart"/>
    <dgm:cxn modelId="{8D93F23B-E137-4AF0-BDEA-365977C6C4F8}" type="presOf" srcId="{7DD156DF-042A-4ED4-941C-18BA714AFE1D}" destId="{19B64637-948F-499E-9226-402FDF1919EC}" srcOrd="0" destOrd="0" presId="urn:microsoft.com/office/officeart/2008/layout/NameandTitleOrganizationalChart"/>
    <dgm:cxn modelId="{967269E3-65C3-4ED7-99DE-A0921176C44E}" type="presParOf" srcId="{70B3DFA5-88A3-477C-922A-CFEA818C8F70}" destId="{8BED5C40-FF2E-4B01-8702-B45BA1CFDB71}" srcOrd="0" destOrd="0" presId="urn:microsoft.com/office/officeart/2008/layout/NameandTitleOrganizationalChart"/>
    <dgm:cxn modelId="{2D8DCE12-09A4-49B7-B884-CD60E1ECEC0E}" type="presParOf" srcId="{8BED5C40-FF2E-4B01-8702-B45BA1CFDB71}" destId="{1DABA2AE-78D5-43B1-B0A4-432E02BB2B7F}" srcOrd="0" destOrd="0" presId="urn:microsoft.com/office/officeart/2008/layout/NameandTitleOrganizationalChart"/>
    <dgm:cxn modelId="{5BEF4C3C-14CA-45CC-B0B1-44D109514B16}" type="presParOf" srcId="{1DABA2AE-78D5-43B1-B0A4-432E02BB2B7F}" destId="{7CA9E5A9-0401-40F3-8070-7B576D0F4A45}" srcOrd="0" destOrd="0" presId="urn:microsoft.com/office/officeart/2008/layout/NameandTitleOrganizationalChart"/>
    <dgm:cxn modelId="{F2D0AE55-D15A-485A-B0F3-529ABF22832C}" type="presParOf" srcId="{1DABA2AE-78D5-43B1-B0A4-432E02BB2B7F}" destId="{D5B18486-331E-4E15-A115-BA00544F74B3}" srcOrd="1" destOrd="0" presId="urn:microsoft.com/office/officeart/2008/layout/NameandTitleOrganizationalChart"/>
    <dgm:cxn modelId="{D4DF64E3-C52C-4141-B3EB-7E8D639DF4C2}" type="presParOf" srcId="{1DABA2AE-78D5-43B1-B0A4-432E02BB2B7F}" destId="{42FB3674-59FC-4BA7-8A7B-20D0E0BDD762}" srcOrd="2" destOrd="0" presId="urn:microsoft.com/office/officeart/2008/layout/NameandTitleOrganizationalChart"/>
    <dgm:cxn modelId="{EB857E2B-E571-42BF-8079-0F3EB25F030A}" type="presParOf" srcId="{8BED5C40-FF2E-4B01-8702-B45BA1CFDB71}" destId="{9C286D99-3F28-4171-BC84-0DAEA45D47F2}" srcOrd="1" destOrd="0" presId="urn:microsoft.com/office/officeart/2008/layout/NameandTitleOrganizationalChart"/>
    <dgm:cxn modelId="{6972CC39-F8E4-46E0-B0BF-45CA2A98A5E7}" type="presParOf" srcId="{9C286D99-3F28-4171-BC84-0DAEA45D47F2}" destId="{40BCE0C3-DD38-41FF-9B2D-133F9C1069E0}" srcOrd="0" destOrd="0" presId="urn:microsoft.com/office/officeart/2008/layout/NameandTitleOrganizationalChart"/>
    <dgm:cxn modelId="{122566C4-9160-4278-945E-C7390DC090C9}" type="presParOf" srcId="{9C286D99-3F28-4171-BC84-0DAEA45D47F2}" destId="{8618529E-1FF6-4D03-9822-E4D1B20BAA21}" srcOrd="1" destOrd="0" presId="urn:microsoft.com/office/officeart/2008/layout/NameandTitleOrganizationalChart"/>
    <dgm:cxn modelId="{7398FB41-CD16-4F30-A267-923B1E0EADF6}" type="presParOf" srcId="{8618529E-1FF6-4D03-9822-E4D1B20BAA21}" destId="{B4E0A96C-4B81-403C-8F69-73E717E799A9}" srcOrd="0" destOrd="0" presId="urn:microsoft.com/office/officeart/2008/layout/NameandTitleOrganizationalChart"/>
    <dgm:cxn modelId="{00DBDB95-A45B-4F38-97B1-0B11FC9A0A8F}" type="presParOf" srcId="{B4E0A96C-4B81-403C-8F69-73E717E799A9}" destId="{31526FA4-0910-4501-80BE-BC5814B05CD0}" srcOrd="0" destOrd="0" presId="urn:microsoft.com/office/officeart/2008/layout/NameandTitleOrganizationalChart"/>
    <dgm:cxn modelId="{7B92D857-9623-41D0-87CC-244D0B0991E0}" type="presParOf" srcId="{B4E0A96C-4B81-403C-8F69-73E717E799A9}" destId="{9234C8BB-D254-499A-9C36-BA272DBBEB10}" srcOrd="1" destOrd="0" presId="urn:microsoft.com/office/officeart/2008/layout/NameandTitleOrganizationalChart"/>
    <dgm:cxn modelId="{64310C06-EBB8-4036-8A9E-5D5485D76869}" type="presParOf" srcId="{B4E0A96C-4B81-403C-8F69-73E717E799A9}" destId="{70674121-7958-4D2E-88AF-CF5E50EE46F8}" srcOrd="2" destOrd="0" presId="urn:microsoft.com/office/officeart/2008/layout/NameandTitleOrganizationalChart"/>
    <dgm:cxn modelId="{8C8DAD3B-F455-437C-9717-1F28259017D6}" type="presParOf" srcId="{8618529E-1FF6-4D03-9822-E4D1B20BAA21}" destId="{E50B3FED-AEF7-4408-804F-81C1C8399530}" srcOrd="1" destOrd="0" presId="urn:microsoft.com/office/officeart/2008/layout/NameandTitleOrganizationalChart"/>
    <dgm:cxn modelId="{7F46A2DD-F4DD-4143-B616-FF7B8FB8DD35}" type="presParOf" srcId="{E50B3FED-AEF7-4408-804F-81C1C8399530}" destId="{19B64637-948F-499E-9226-402FDF1919EC}" srcOrd="0" destOrd="0" presId="urn:microsoft.com/office/officeart/2008/layout/NameandTitleOrganizationalChart"/>
    <dgm:cxn modelId="{FCC70807-4526-4335-B33B-BD8F883409E0}" type="presParOf" srcId="{E50B3FED-AEF7-4408-804F-81C1C8399530}" destId="{92FF5102-C44C-4E22-93EE-C0FAF5A8C264}" srcOrd="1" destOrd="0" presId="urn:microsoft.com/office/officeart/2008/layout/NameandTitleOrganizationalChart"/>
    <dgm:cxn modelId="{CC5054F4-1EC3-400D-BEC2-F9AF436941A0}" type="presParOf" srcId="{92FF5102-C44C-4E22-93EE-C0FAF5A8C264}" destId="{0F6A80D0-F3AB-41F3-8161-C058CE1CBFA0}" srcOrd="0" destOrd="0" presId="urn:microsoft.com/office/officeart/2008/layout/NameandTitleOrganizationalChart"/>
    <dgm:cxn modelId="{8F750D35-1BAC-4660-952B-C9DE8712D0C0}" type="presParOf" srcId="{0F6A80D0-F3AB-41F3-8161-C058CE1CBFA0}" destId="{7399316D-1F4E-4902-991A-7751ED03ADCC}" srcOrd="0" destOrd="0" presId="urn:microsoft.com/office/officeart/2008/layout/NameandTitleOrganizationalChart"/>
    <dgm:cxn modelId="{D55D48DA-B89F-4800-A506-854052B048E4}" type="presParOf" srcId="{0F6A80D0-F3AB-41F3-8161-C058CE1CBFA0}" destId="{1D6DBE54-1201-45DE-B8D0-C3B3B9F7A860}" srcOrd="1" destOrd="0" presId="urn:microsoft.com/office/officeart/2008/layout/NameandTitleOrganizationalChart"/>
    <dgm:cxn modelId="{894B1F94-FFCB-4FC7-876C-19D9F6716F8F}" type="presParOf" srcId="{0F6A80D0-F3AB-41F3-8161-C058CE1CBFA0}" destId="{BA1D7C01-8C5E-4C5B-BE9E-F3B3186D5F1A}" srcOrd="2" destOrd="0" presId="urn:microsoft.com/office/officeart/2008/layout/NameandTitleOrganizationalChart"/>
    <dgm:cxn modelId="{A020B0A8-C8E5-474A-9B83-C2E619C008FC}" type="presParOf" srcId="{92FF5102-C44C-4E22-93EE-C0FAF5A8C264}" destId="{707D46F7-9F62-46ED-87CF-47ACE53EF283}" srcOrd="1" destOrd="0" presId="urn:microsoft.com/office/officeart/2008/layout/NameandTitleOrganizationalChart"/>
    <dgm:cxn modelId="{75648DEF-A4AE-452F-86F8-35A8EA317F34}" type="presParOf" srcId="{92FF5102-C44C-4E22-93EE-C0FAF5A8C264}" destId="{EAC02AC6-2FAD-4199-AF4A-A0BC987C15EA}" srcOrd="2" destOrd="0" presId="urn:microsoft.com/office/officeart/2008/layout/NameandTitleOrganizationalChart"/>
    <dgm:cxn modelId="{3AA68393-95CB-438F-886E-A6E5855611A4}" type="presParOf" srcId="{8618529E-1FF6-4D03-9822-E4D1B20BAA21}" destId="{3B78690E-54A4-4E1F-99A5-4873E2EEA06E}" srcOrd="2" destOrd="0" presId="urn:microsoft.com/office/officeart/2008/layout/NameandTitleOrganizationalChart"/>
    <dgm:cxn modelId="{B087DC2A-5EFE-44A3-8C53-10774B4E27CB}" type="presParOf" srcId="{9C286D99-3F28-4171-BC84-0DAEA45D47F2}" destId="{FEA330ED-9A4F-421D-AB06-89F45CBB56A4}" srcOrd="2" destOrd="0" presId="urn:microsoft.com/office/officeart/2008/layout/NameandTitleOrganizationalChart"/>
    <dgm:cxn modelId="{668F09E7-7850-4AD1-B493-33418A7EF435}" type="presParOf" srcId="{9C286D99-3F28-4171-BC84-0DAEA45D47F2}" destId="{2C7C60A4-A5A2-4169-A933-B5AC9866E2B7}" srcOrd="3" destOrd="0" presId="urn:microsoft.com/office/officeart/2008/layout/NameandTitleOrganizationalChart"/>
    <dgm:cxn modelId="{A884FC86-BD0A-455F-8567-57D9F90C6C9F}" type="presParOf" srcId="{2C7C60A4-A5A2-4169-A933-B5AC9866E2B7}" destId="{CEFBDD59-A3D4-407D-9D22-2891A5D8B1A6}" srcOrd="0" destOrd="0" presId="urn:microsoft.com/office/officeart/2008/layout/NameandTitleOrganizationalChart"/>
    <dgm:cxn modelId="{0C5A23A2-7BF3-483B-A675-8DE2A39DC408}" type="presParOf" srcId="{CEFBDD59-A3D4-407D-9D22-2891A5D8B1A6}" destId="{2CBF305B-8A45-4A22-9451-E4423C449E09}" srcOrd="0" destOrd="0" presId="urn:microsoft.com/office/officeart/2008/layout/NameandTitleOrganizationalChart"/>
    <dgm:cxn modelId="{72442EE9-7FA6-444D-B551-AAFD5B71802C}" type="presParOf" srcId="{CEFBDD59-A3D4-407D-9D22-2891A5D8B1A6}" destId="{A639E0FE-6548-4948-A17A-C1C18040DF6E}" srcOrd="1" destOrd="0" presId="urn:microsoft.com/office/officeart/2008/layout/NameandTitleOrganizationalChart"/>
    <dgm:cxn modelId="{2DD45E29-79C3-4BFD-9787-504A83748834}" type="presParOf" srcId="{CEFBDD59-A3D4-407D-9D22-2891A5D8B1A6}" destId="{B284F8D3-E72D-499A-A12F-4C8D7E0CB7FC}" srcOrd="2" destOrd="0" presId="urn:microsoft.com/office/officeart/2008/layout/NameandTitleOrganizationalChart"/>
    <dgm:cxn modelId="{64398C3C-4032-4163-8A96-1537DD18C493}" type="presParOf" srcId="{2C7C60A4-A5A2-4169-A933-B5AC9866E2B7}" destId="{012AD46B-5791-4285-B89D-E68012C469DF}" srcOrd="1" destOrd="0" presId="urn:microsoft.com/office/officeart/2008/layout/NameandTitleOrganizationalChart"/>
    <dgm:cxn modelId="{5DF310F4-5D58-4969-9C7C-57CD8E0257DF}" type="presParOf" srcId="{012AD46B-5791-4285-B89D-E68012C469DF}" destId="{C94229A2-5703-45BE-9E2A-0374FA6FD0B0}" srcOrd="0" destOrd="0" presId="urn:microsoft.com/office/officeart/2008/layout/NameandTitleOrganizationalChart"/>
    <dgm:cxn modelId="{0F62EBCB-5001-45ED-8546-5692C73A6F19}" type="presParOf" srcId="{012AD46B-5791-4285-B89D-E68012C469DF}" destId="{F1950703-1672-477C-8A8E-BFB773F8D704}" srcOrd="1" destOrd="0" presId="urn:microsoft.com/office/officeart/2008/layout/NameandTitleOrganizationalChart"/>
    <dgm:cxn modelId="{5F12C6AE-9481-472C-A4F4-273E69113DA2}" type="presParOf" srcId="{F1950703-1672-477C-8A8E-BFB773F8D704}" destId="{C5EF75CF-9D86-4579-9F6A-AEEDE084DCDD}" srcOrd="0" destOrd="0" presId="urn:microsoft.com/office/officeart/2008/layout/NameandTitleOrganizationalChart"/>
    <dgm:cxn modelId="{E289AC3F-BCB3-4182-9311-B40035DE3D89}" type="presParOf" srcId="{C5EF75CF-9D86-4579-9F6A-AEEDE084DCDD}" destId="{69A071B1-3CEF-4CDC-A4A4-8A0326963EC5}" srcOrd="0" destOrd="0" presId="urn:microsoft.com/office/officeart/2008/layout/NameandTitleOrganizationalChart"/>
    <dgm:cxn modelId="{3DD5E1A9-D78E-4E3F-8098-70B33C3AE5B2}" type="presParOf" srcId="{C5EF75CF-9D86-4579-9F6A-AEEDE084DCDD}" destId="{72E76C14-CC89-48C7-BA54-AD6B3DC6D4E3}" srcOrd="1" destOrd="0" presId="urn:microsoft.com/office/officeart/2008/layout/NameandTitleOrganizationalChart"/>
    <dgm:cxn modelId="{931ABB8F-6977-42E8-8748-A1F71CC43C73}" type="presParOf" srcId="{C5EF75CF-9D86-4579-9F6A-AEEDE084DCDD}" destId="{E141C824-9CAC-4476-B8A9-65519E38AE46}" srcOrd="2" destOrd="0" presId="urn:microsoft.com/office/officeart/2008/layout/NameandTitleOrganizationalChart"/>
    <dgm:cxn modelId="{AE2DF4D9-C1FA-4285-944A-67D46FC7480D}" type="presParOf" srcId="{F1950703-1672-477C-8A8E-BFB773F8D704}" destId="{BA50C6DD-9DD9-4220-9838-FC19EDA4EB0C}" srcOrd="1" destOrd="0" presId="urn:microsoft.com/office/officeart/2008/layout/NameandTitleOrganizationalChart"/>
    <dgm:cxn modelId="{063D47D7-013C-4BC6-911A-471C3B9927B8}" type="presParOf" srcId="{F1950703-1672-477C-8A8E-BFB773F8D704}" destId="{49FAE2D7-7B5B-4F79-8DE8-55694206E376}" srcOrd="2" destOrd="0" presId="urn:microsoft.com/office/officeart/2008/layout/NameandTitleOrganizationalChart"/>
    <dgm:cxn modelId="{170E690D-020A-4930-ABF1-38AF3F18C261}" type="presParOf" srcId="{2C7C60A4-A5A2-4169-A933-B5AC9866E2B7}" destId="{50BFFF99-EBA9-407A-8518-8352BD585527}" srcOrd="2" destOrd="0" presId="urn:microsoft.com/office/officeart/2008/layout/NameandTitleOrganizationalChart"/>
    <dgm:cxn modelId="{FEDF47C5-18A8-4BE1-9C37-7D93CCF2112A}" type="presParOf" srcId="{9C286D99-3F28-4171-BC84-0DAEA45D47F2}" destId="{9F7CA0FC-75A3-4EA9-A3DF-E61A1FE159BC}" srcOrd="4" destOrd="0" presId="urn:microsoft.com/office/officeart/2008/layout/NameandTitleOrganizationalChart"/>
    <dgm:cxn modelId="{646704CB-E593-4513-B26B-C992566B8BA5}" type="presParOf" srcId="{9C286D99-3F28-4171-BC84-0DAEA45D47F2}" destId="{AAE7DAE0-447F-4CB6-8749-0832D8BB2D91}" srcOrd="5" destOrd="0" presId="urn:microsoft.com/office/officeart/2008/layout/NameandTitleOrganizationalChart"/>
    <dgm:cxn modelId="{D08E05AC-FC99-4CA0-9DFE-A3EAED7C525A}" type="presParOf" srcId="{AAE7DAE0-447F-4CB6-8749-0832D8BB2D91}" destId="{482FBE11-A64D-48C1-A92A-7C38C22D1528}" srcOrd="0" destOrd="0" presId="urn:microsoft.com/office/officeart/2008/layout/NameandTitleOrganizationalChart"/>
    <dgm:cxn modelId="{D9CC9C81-FBA9-46EE-BEFE-FD5026DEBCD7}" type="presParOf" srcId="{482FBE11-A64D-48C1-A92A-7C38C22D1528}" destId="{2450682B-9C32-4254-A511-FC81F1905EA1}" srcOrd="0" destOrd="0" presId="urn:microsoft.com/office/officeart/2008/layout/NameandTitleOrganizationalChart"/>
    <dgm:cxn modelId="{2CBD75AC-E449-4BD9-A4B9-C5FFD8A3E4A8}" type="presParOf" srcId="{482FBE11-A64D-48C1-A92A-7C38C22D1528}" destId="{03CA9C2F-41CA-4FD0-A92D-69A6DF5FB5F7}" srcOrd="1" destOrd="0" presId="urn:microsoft.com/office/officeart/2008/layout/NameandTitleOrganizationalChart"/>
    <dgm:cxn modelId="{59DA7E48-8408-4677-AD81-1EAFA73B8497}" type="presParOf" srcId="{482FBE11-A64D-48C1-A92A-7C38C22D1528}" destId="{567B6576-E619-4516-B320-56093EA9B377}" srcOrd="2" destOrd="0" presId="urn:microsoft.com/office/officeart/2008/layout/NameandTitleOrganizationalChart"/>
    <dgm:cxn modelId="{F65C1C56-2ED7-42EE-9E61-074EBE844011}" type="presParOf" srcId="{AAE7DAE0-447F-4CB6-8749-0832D8BB2D91}" destId="{640FA39F-258B-4C09-A888-4F2331A5BB51}" srcOrd="1" destOrd="0" presId="urn:microsoft.com/office/officeart/2008/layout/NameandTitleOrganizationalChart"/>
    <dgm:cxn modelId="{EBE95588-0412-452C-987D-49B9DBA487A6}" type="presParOf" srcId="{640FA39F-258B-4C09-A888-4F2331A5BB51}" destId="{314C0B78-8F40-4082-9AF2-CFFA721CAFAA}" srcOrd="0" destOrd="0" presId="urn:microsoft.com/office/officeart/2008/layout/NameandTitleOrganizationalChart"/>
    <dgm:cxn modelId="{4FD5B4D1-6EA6-4FA0-9120-29EF34C96109}" type="presParOf" srcId="{640FA39F-258B-4C09-A888-4F2331A5BB51}" destId="{B968BF9A-E7A8-4545-804A-76053EF50878}" srcOrd="1" destOrd="0" presId="urn:microsoft.com/office/officeart/2008/layout/NameandTitleOrganizationalChart"/>
    <dgm:cxn modelId="{19815625-FFC9-491C-B141-C9F8D86F4025}" type="presParOf" srcId="{B968BF9A-E7A8-4545-804A-76053EF50878}" destId="{60BE66A3-6A7E-4266-B003-6B2470541A02}" srcOrd="0" destOrd="0" presId="urn:microsoft.com/office/officeart/2008/layout/NameandTitleOrganizationalChart"/>
    <dgm:cxn modelId="{10D683B5-983A-460B-8C9C-21209B4342B0}" type="presParOf" srcId="{60BE66A3-6A7E-4266-B003-6B2470541A02}" destId="{69A7C693-CDE9-4A8C-8FE8-0ED95030A74C}" srcOrd="0" destOrd="0" presId="urn:microsoft.com/office/officeart/2008/layout/NameandTitleOrganizationalChart"/>
    <dgm:cxn modelId="{405BB510-9E18-476E-A45D-D8E5FD18686A}" type="presParOf" srcId="{60BE66A3-6A7E-4266-B003-6B2470541A02}" destId="{310CA05A-41C9-4E06-A91A-6639E9D64A34}" srcOrd="1" destOrd="0" presId="urn:microsoft.com/office/officeart/2008/layout/NameandTitleOrganizationalChart"/>
    <dgm:cxn modelId="{36D8197E-AB57-42FF-9E0B-0821AE693B66}" type="presParOf" srcId="{60BE66A3-6A7E-4266-B003-6B2470541A02}" destId="{4D78201E-0FC5-402D-9174-4AA604F9EBD1}" srcOrd="2" destOrd="0" presId="urn:microsoft.com/office/officeart/2008/layout/NameandTitleOrganizationalChart"/>
    <dgm:cxn modelId="{29F8C218-46F6-4F95-861A-0489AB696E15}" type="presParOf" srcId="{B968BF9A-E7A8-4545-804A-76053EF50878}" destId="{9E21C087-0908-44E6-B83F-12802C6CC48D}" srcOrd="1" destOrd="0" presId="urn:microsoft.com/office/officeart/2008/layout/NameandTitleOrganizationalChart"/>
    <dgm:cxn modelId="{B208FA85-8F03-469A-B4DC-5D349AC42328}" type="presParOf" srcId="{B968BF9A-E7A8-4545-804A-76053EF50878}" destId="{2AA4C010-63A1-4438-AC16-0A5940555C40}" srcOrd="2" destOrd="0" presId="urn:microsoft.com/office/officeart/2008/layout/NameandTitleOrganizationalChart"/>
    <dgm:cxn modelId="{CB3781C5-A7DD-43F1-B94A-DE0B7210E530}" type="presParOf" srcId="{AAE7DAE0-447F-4CB6-8749-0832D8BB2D91}" destId="{15F9834D-9066-40D4-B8A8-8D70197CFB54}" srcOrd="2" destOrd="0" presId="urn:microsoft.com/office/officeart/2008/layout/NameandTitleOrganizationalChart"/>
    <dgm:cxn modelId="{4BDF5899-3880-4E75-8A45-BEE1AE9A2B54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2759A-4735-4ADB-A3EE-43CBC490F477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697E52-AADE-4056-B6BE-6F13BD1CF381}">
      <dgm:prSet phldrT="[Text]" custT="1"/>
      <dgm:spPr/>
      <dgm:t>
        <a:bodyPr/>
        <a:lstStyle/>
        <a:p>
          <a:pPr algn="ctr"/>
          <a:r>
            <a:rPr lang="en-US" sz="2400" dirty="0" smtClean="0"/>
            <a:t>MOC UI Plugin</a:t>
          </a:r>
          <a:endParaRPr lang="en-US" sz="2400" dirty="0"/>
        </a:p>
      </dgm:t>
    </dgm:pt>
    <dgm:pt modelId="{1325CF2E-69A0-409D-B04B-D6AA99D69035}" type="parTrans" cxnId="{80A6F0A7-7CBD-4CEB-99DF-42A5A517A01F}">
      <dgm:prSet/>
      <dgm:spPr/>
      <dgm:t>
        <a:bodyPr/>
        <a:lstStyle/>
        <a:p>
          <a:pPr algn="ctr"/>
          <a:endParaRPr lang="en-US"/>
        </a:p>
      </dgm:t>
    </dgm:pt>
    <dgm:pt modelId="{D9A52C7E-C984-4849-9D7B-94F589399AF3}" type="sibTrans" cxnId="{80A6F0A7-7CBD-4CEB-99DF-42A5A517A01F}">
      <dgm:prSet/>
      <dgm:spPr/>
      <dgm:t>
        <a:bodyPr/>
        <a:lstStyle/>
        <a:p>
          <a:pPr algn="ctr"/>
          <a:r>
            <a:rPr lang="en-US" dirty="0" smtClean="0"/>
            <a:t>MOC UI</a:t>
          </a:r>
          <a:endParaRPr lang="en-US" dirty="0"/>
        </a:p>
      </dgm:t>
    </dgm:pt>
    <dgm:pt modelId="{68D7C4E0-2687-4ADE-A8D2-C9F2D001E585}">
      <dgm:prSet phldrT="[Text]" custT="1"/>
      <dgm:spPr/>
      <dgm:t>
        <a:bodyPr/>
        <a:lstStyle/>
        <a:p>
          <a:pPr algn="ctr"/>
          <a:r>
            <a:rPr lang="en-US" sz="1600" dirty="0" smtClean="0"/>
            <a:t>Projects</a:t>
          </a:r>
          <a:endParaRPr lang="en-US" sz="1600" dirty="0"/>
        </a:p>
      </dgm:t>
    </dgm:pt>
    <dgm:pt modelId="{FFD4D3BD-C01E-427A-A03E-E15EF3C6F762}" type="parTrans" cxnId="{07E6F41B-A47D-4DE2-A2D3-F418E0BEBBCE}">
      <dgm:prSet/>
      <dgm:spPr/>
      <dgm:t>
        <a:bodyPr/>
        <a:lstStyle/>
        <a:p>
          <a:pPr algn="ctr"/>
          <a:endParaRPr lang="en-US"/>
        </a:p>
      </dgm:t>
    </dgm:pt>
    <dgm:pt modelId="{44525E0D-A614-454D-B527-85A9DD18FE1C}" type="sibTrans" cxnId="{07E6F41B-A47D-4DE2-A2D3-F418E0BEBBCE}">
      <dgm:prSet/>
      <dgm:spPr/>
      <dgm:t>
        <a:bodyPr/>
        <a:lstStyle/>
        <a:p>
          <a:pPr algn="ctr"/>
          <a:r>
            <a:rPr lang="en-US" dirty="0" smtClean="0"/>
            <a:t>/projects</a:t>
          </a:r>
          <a:endParaRPr lang="en-US" dirty="0"/>
        </a:p>
      </dgm:t>
    </dgm:pt>
    <dgm:pt modelId="{0E6D62FF-D6C5-4E4D-818B-ED064D51807B}">
      <dgm:prSet phldrT="[Text]"/>
      <dgm:spPr/>
      <dgm:t>
        <a:bodyPr/>
        <a:lstStyle/>
        <a:p>
          <a:pPr algn="ctr"/>
          <a:r>
            <a:rPr lang="en-US" dirty="0" err="1" smtClean="0"/>
            <a:t>Headnode</a:t>
          </a:r>
          <a:endParaRPr lang="en-US" dirty="0"/>
        </a:p>
      </dgm:t>
    </dgm:pt>
    <dgm:pt modelId="{405DBFD2-51B5-4881-89D2-F3C85B83F2F4}" type="parTrans" cxnId="{634A0A17-6FB7-4C19-9D36-8E6819030621}">
      <dgm:prSet/>
      <dgm:spPr/>
      <dgm:t>
        <a:bodyPr/>
        <a:lstStyle/>
        <a:p>
          <a:pPr algn="ctr"/>
          <a:endParaRPr lang="en-US"/>
        </a:p>
      </dgm:t>
    </dgm:pt>
    <dgm:pt modelId="{92777329-391F-4805-8D66-7FA1269C138F}" type="sibTrans" cxnId="{634A0A17-6FB7-4C19-9D36-8E6819030621}">
      <dgm:prSet/>
      <dgm:spPr>
        <a:noFill/>
        <a:ln>
          <a:noFill/>
        </a:ln>
      </dgm:spPr>
      <dgm:t>
        <a:bodyPr/>
        <a:lstStyle/>
        <a:p>
          <a:pPr algn="ctr"/>
          <a:endParaRPr lang="en-US"/>
        </a:p>
      </dgm:t>
    </dgm:pt>
    <dgm:pt modelId="{D540B663-5BFA-4B74-8F48-CBBFE3B12C9C}">
      <dgm:prSet phldrT="[Text]" custT="1"/>
      <dgm:spPr/>
      <dgm:t>
        <a:bodyPr/>
        <a:lstStyle/>
        <a:p>
          <a:pPr algn="ctr"/>
          <a:r>
            <a:rPr lang="en-US" sz="1600" dirty="0" smtClean="0"/>
            <a:t>Nodes</a:t>
          </a:r>
          <a:endParaRPr lang="en-US" sz="1600" dirty="0"/>
        </a:p>
      </dgm:t>
    </dgm:pt>
    <dgm:pt modelId="{8CF85BBB-2E2B-41BC-A2E0-AFFEE7FD5A87}" type="parTrans" cxnId="{110E6A02-B232-4287-A976-120B6D96957C}">
      <dgm:prSet/>
      <dgm:spPr/>
      <dgm:t>
        <a:bodyPr/>
        <a:lstStyle/>
        <a:p>
          <a:pPr algn="ctr"/>
          <a:endParaRPr lang="en-US"/>
        </a:p>
      </dgm:t>
    </dgm:pt>
    <dgm:pt modelId="{A39A2D05-D581-47DA-A62D-CA6E6F472AD5}" type="sibTrans" cxnId="{110E6A02-B232-4287-A976-120B6D96957C}">
      <dgm:prSet/>
      <dgm:spPr/>
      <dgm:t>
        <a:bodyPr/>
        <a:lstStyle/>
        <a:p>
          <a:pPr algn="ctr"/>
          <a:r>
            <a:rPr lang="en-US" dirty="0" smtClean="0"/>
            <a:t>/nodes</a:t>
          </a:r>
          <a:endParaRPr lang="en-US" dirty="0"/>
        </a:p>
      </dgm:t>
    </dgm:pt>
    <dgm:pt modelId="{70643935-346A-496B-8A78-8A02F32C0F1E}">
      <dgm:prSet phldrT="[Text]" custT="1"/>
      <dgm:spPr/>
      <dgm:t>
        <a:bodyPr/>
        <a:lstStyle/>
        <a:p>
          <a:pPr algn="ctr"/>
          <a:r>
            <a:rPr lang="en-US" sz="1600" dirty="0" smtClean="0"/>
            <a:t>Node Details</a:t>
          </a:r>
          <a:endParaRPr lang="en-US" sz="1600" dirty="0"/>
        </a:p>
      </dgm:t>
    </dgm:pt>
    <dgm:pt modelId="{6670EC82-986C-4C13-8499-BFFD1E533534}" type="parTrans" cxnId="{E4538C48-3471-494E-AE4E-F848DE39164A}">
      <dgm:prSet/>
      <dgm:spPr/>
      <dgm:t>
        <a:bodyPr/>
        <a:lstStyle/>
        <a:p>
          <a:pPr algn="ctr"/>
          <a:endParaRPr lang="en-US"/>
        </a:p>
      </dgm:t>
    </dgm:pt>
    <dgm:pt modelId="{91EBF273-7B12-451F-95DD-4AF373318C7A}" type="sibTrans" cxnId="{E4538C48-3471-494E-AE4E-F848DE39164A}">
      <dgm:prSet/>
      <dgm:spPr/>
      <dgm:t>
        <a:bodyPr/>
        <a:lstStyle/>
        <a:p>
          <a:pPr algn="ctr"/>
          <a:r>
            <a:rPr lang="en-US" dirty="0" smtClean="0"/>
            <a:t>/nodes/{{name}}</a:t>
          </a:r>
          <a:endParaRPr lang="en-US" dirty="0"/>
        </a:p>
      </dgm:t>
    </dgm:pt>
    <dgm:pt modelId="{2B5FE461-88C1-4D18-AE4C-F63D1E6AD74F}">
      <dgm:prSet custT="1"/>
      <dgm:spPr/>
      <dgm:t>
        <a:bodyPr/>
        <a:lstStyle/>
        <a:p>
          <a:pPr algn="ctr"/>
          <a:r>
            <a:rPr lang="en-US" sz="1600" dirty="0" smtClean="0"/>
            <a:t>Networks</a:t>
          </a:r>
          <a:endParaRPr lang="en-US" sz="1600" dirty="0"/>
        </a:p>
      </dgm:t>
    </dgm:pt>
    <dgm:pt modelId="{B90755AD-2F18-4178-83EB-A2120718733B}" type="parTrans" cxnId="{C19A676C-E819-461E-A42C-4746428E7759}">
      <dgm:prSet/>
      <dgm:spPr/>
      <dgm:t>
        <a:bodyPr/>
        <a:lstStyle/>
        <a:p>
          <a:pPr algn="ctr"/>
          <a:endParaRPr lang="en-US"/>
        </a:p>
      </dgm:t>
    </dgm:pt>
    <dgm:pt modelId="{19B9AF33-E84B-4777-B927-6E0916B2F89D}" type="sibTrans" cxnId="{C19A676C-E819-461E-A42C-4746428E7759}">
      <dgm:prSet/>
      <dgm:spPr/>
      <dgm:t>
        <a:bodyPr/>
        <a:lstStyle/>
        <a:p>
          <a:pPr algn="ctr"/>
          <a:r>
            <a:rPr lang="en-US" dirty="0" smtClean="0"/>
            <a:t>/networks</a:t>
          </a:r>
          <a:endParaRPr lang="en-US" dirty="0"/>
        </a:p>
      </dgm:t>
    </dgm:pt>
    <dgm:pt modelId="{D5E13001-A65A-4CA0-9F51-2D794B55BFF0}">
      <dgm:prSet custT="1"/>
      <dgm:spPr/>
      <dgm:t>
        <a:bodyPr/>
        <a:lstStyle/>
        <a:p>
          <a:r>
            <a:rPr lang="en-US" sz="1600" dirty="0" smtClean="0"/>
            <a:t>Network Details</a:t>
          </a:r>
          <a:endParaRPr lang="en-US" sz="1600" dirty="0"/>
        </a:p>
      </dgm:t>
    </dgm:pt>
    <dgm:pt modelId="{E752988D-D174-4163-96E9-F5CD78E4D76C}" type="parTrans" cxnId="{472B57DB-57C3-4CFB-BB2E-F75668A930F1}">
      <dgm:prSet/>
      <dgm:spPr/>
      <dgm:t>
        <a:bodyPr/>
        <a:lstStyle/>
        <a:p>
          <a:endParaRPr lang="en-US"/>
        </a:p>
      </dgm:t>
    </dgm:pt>
    <dgm:pt modelId="{68F28304-8602-49C0-BF3D-2CB69A03D841}" type="sibTrans" cxnId="{472B57DB-57C3-4CFB-BB2E-F75668A930F1}">
      <dgm:prSet/>
      <dgm:spPr/>
      <dgm:t>
        <a:bodyPr/>
        <a:lstStyle/>
        <a:p>
          <a:r>
            <a:rPr lang="en-US" dirty="0" smtClean="0"/>
            <a:t>/networks/{{name}}</a:t>
          </a:r>
          <a:endParaRPr lang="en-US" dirty="0"/>
        </a:p>
      </dgm:t>
    </dgm:pt>
    <dgm:pt modelId="{F678BEAC-1303-4084-96E5-8A50F84BB69F}">
      <dgm:prSet custT="1"/>
      <dgm:spPr/>
      <dgm:t>
        <a:bodyPr/>
        <a:lstStyle/>
        <a:p>
          <a:r>
            <a:rPr lang="en-US" sz="1600" dirty="0" smtClean="0"/>
            <a:t>Project Details</a:t>
          </a:r>
          <a:endParaRPr lang="en-US" sz="1600" dirty="0"/>
        </a:p>
      </dgm:t>
    </dgm:pt>
    <dgm:pt modelId="{7DD156DF-042A-4ED4-941C-18BA714AFE1D}" type="parTrans" cxnId="{589B4D09-2A3E-4165-BDB6-F5F433B4AC45}">
      <dgm:prSet/>
      <dgm:spPr/>
      <dgm:t>
        <a:bodyPr/>
        <a:lstStyle/>
        <a:p>
          <a:endParaRPr lang="en-US"/>
        </a:p>
      </dgm:t>
    </dgm:pt>
    <dgm:pt modelId="{ADADAD12-C16C-4687-B7B6-88A69B299E3A}" type="sibTrans" cxnId="{589B4D09-2A3E-4165-BDB6-F5F433B4AC45}">
      <dgm:prSet custT="1"/>
      <dgm:spPr/>
      <dgm:t>
        <a:bodyPr/>
        <a:lstStyle/>
        <a:p>
          <a:pPr algn="l"/>
          <a:r>
            <a:rPr lang="en-US" sz="1000" dirty="0" smtClean="0"/>
            <a:t>/projects/{{name}}</a:t>
          </a:r>
          <a:endParaRPr lang="en-US" sz="1000" dirty="0"/>
        </a:p>
      </dgm:t>
    </dgm:pt>
    <dgm:pt modelId="{0BB396F2-BB03-431F-9865-24C774031036}">
      <dgm:prSet/>
      <dgm:spPr/>
      <dgm:t>
        <a:bodyPr/>
        <a:lstStyle/>
        <a:p>
          <a:r>
            <a:rPr lang="en-US" dirty="0" smtClean="0"/>
            <a:t>Nodes</a:t>
          </a:r>
          <a:endParaRPr lang="en-US" dirty="0"/>
        </a:p>
      </dgm:t>
    </dgm:pt>
    <dgm:pt modelId="{E8348F28-C65B-4930-BA69-249A70A4C196}" type="parTrans" cxnId="{16CDBA14-C241-4CB0-A7BA-7A0767AF80F5}">
      <dgm:prSet/>
      <dgm:spPr/>
      <dgm:t>
        <a:bodyPr/>
        <a:lstStyle/>
        <a:p>
          <a:endParaRPr lang="en-US"/>
        </a:p>
      </dgm:t>
    </dgm:pt>
    <dgm:pt modelId="{5BDFD8CD-9F2E-4679-9ABC-8CD62E22807D}" type="sibTrans" cxnId="{16CDBA14-C241-4CB0-A7BA-7A0767AF80F5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0106DC-A9DC-42BC-904B-C31EB1EA33B6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6ED14776-0D34-40E4-9164-D57DE6E82AA3}" type="parTrans" cxnId="{6B4B0857-90E7-45C5-8815-C726EE3A192E}">
      <dgm:prSet/>
      <dgm:spPr/>
      <dgm:t>
        <a:bodyPr/>
        <a:lstStyle/>
        <a:p>
          <a:endParaRPr lang="en-US"/>
        </a:p>
      </dgm:t>
    </dgm:pt>
    <dgm:pt modelId="{78339D57-EFCF-48CF-A9D3-9D5AD1A9B16A}" type="sibTrans" cxnId="{6B4B0857-90E7-45C5-8815-C726EE3A192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94DF703-F6F6-47A8-AAAA-D2D1B44F85D2}">
      <dgm:prSet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462CBFA3-11F4-48FD-9665-AB36A6C7BB52}" type="parTrans" cxnId="{102A4FA4-09A9-4CF8-9CC7-BF3656C7C796}">
      <dgm:prSet/>
      <dgm:spPr/>
      <dgm:t>
        <a:bodyPr/>
        <a:lstStyle/>
        <a:p>
          <a:endParaRPr lang="en-US"/>
        </a:p>
      </dgm:t>
    </dgm:pt>
    <dgm:pt modelId="{9E75A283-CF8B-4FFD-AA4D-13015F3BB96B}" type="sibTrans" cxnId="{102A4FA4-09A9-4CF8-9CC7-BF3656C7C79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539C4B8D-788C-4D1F-9C1A-D6775BD9661F}">
      <dgm:prSet/>
      <dgm:spPr/>
      <dgm:t>
        <a:bodyPr/>
        <a:lstStyle/>
        <a:p>
          <a:r>
            <a:rPr lang="en-US" dirty="0" smtClean="0"/>
            <a:t>NICs</a:t>
          </a:r>
          <a:endParaRPr lang="en-US" dirty="0"/>
        </a:p>
      </dgm:t>
    </dgm:pt>
    <dgm:pt modelId="{6A32BDBE-AB56-4C0A-98C4-C919A95C198E}" type="parTrans" cxnId="{0A81A221-6D97-4FA6-BF79-4AD2E79C8F08}">
      <dgm:prSet/>
      <dgm:spPr/>
      <dgm:t>
        <a:bodyPr/>
        <a:lstStyle/>
        <a:p>
          <a:endParaRPr lang="en-US"/>
        </a:p>
      </dgm:t>
    </dgm:pt>
    <dgm:pt modelId="{C911AA48-CF7E-4AB2-9D77-E4073345DB11}" type="sibTrans" cxnId="{0A81A221-6D97-4FA6-BF79-4AD2E79C8F0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34C9BC0-1BBE-4FF7-BA54-7053C9124D5C}">
      <dgm:prSet/>
      <dgm:spPr/>
      <dgm:t>
        <a:bodyPr/>
        <a:lstStyle/>
        <a:p>
          <a:r>
            <a:rPr lang="en-US" dirty="0" smtClean="0"/>
            <a:t>Networks</a:t>
          </a:r>
          <a:endParaRPr lang="en-US" dirty="0"/>
        </a:p>
      </dgm:t>
    </dgm:pt>
    <dgm:pt modelId="{E8F1E285-D583-4DF2-8008-9BA5D823E163}" type="parTrans" cxnId="{F79C439A-56D9-4D22-846E-851F10E2D810}">
      <dgm:prSet/>
      <dgm:spPr/>
      <dgm:t>
        <a:bodyPr/>
        <a:lstStyle/>
        <a:p>
          <a:endParaRPr lang="en-US"/>
        </a:p>
      </dgm:t>
    </dgm:pt>
    <dgm:pt modelId="{E99A997E-D705-4798-8AE7-844732E114CB}" type="sibTrans" cxnId="{F79C439A-56D9-4D22-846E-851F10E2D81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9D56CDD-08C2-4AF2-856C-B309D475BD25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199C6D2B-7D47-48B0-844D-C4E8BEFF156E}" type="parTrans" cxnId="{5200FF3B-CD6D-4B2A-9814-183F03A0F6F6}">
      <dgm:prSet/>
      <dgm:spPr/>
      <dgm:t>
        <a:bodyPr/>
        <a:lstStyle/>
        <a:p>
          <a:endParaRPr lang="en-US"/>
        </a:p>
      </dgm:t>
    </dgm:pt>
    <dgm:pt modelId="{3FAC7DC9-4089-4624-8C87-971830D480D0}" type="sibTrans" cxnId="{5200FF3B-CD6D-4B2A-9814-183F03A0F6F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F83784A-003A-49DB-ACEA-160D0F0A3911}">
      <dgm:prSet/>
      <dgm:spPr/>
      <dgm:t>
        <a:bodyPr/>
        <a:lstStyle/>
        <a:p>
          <a:r>
            <a:rPr lang="en-US" dirty="0" smtClean="0"/>
            <a:t>HNICs and NICs</a:t>
          </a:r>
          <a:endParaRPr lang="en-US" dirty="0"/>
        </a:p>
      </dgm:t>
    </dgm:pt>
    <dgm:pt modelId="{4C50C0E3-BAD3-4530-860B-8DAB8C0038B5}" type="parTrans" cxnId="{398BFCBD-96F7-4F3C-8689-66EFE8312C54}">
      <dgm:prSet/>
      <dgm:spPr/>
      <dgm:t>
        <a:bodyPr/>
        <a:lstStyle/>
        <a:p>
          <a:endParaRPr lang="en-US"/>
        </a:p>
      </dgm:t>
    </dgm:pt>
    <dgm:pt modelId="{40BE5631-476B-4840-BD9B-B1013E018B47}" type="sibTrans" cxnId="{398BFCBD-96F7-4F3C-8689-66EFE8312C54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EF0A87E-140C-46DE-B381-FB5A3DD5CAC1}">
      <dgm:prSet/>
      <dgm:spPr/>
      <dgm:t>
        <a:bodyPr/>
        <a:lstStyle/>
        <a:p>
          <a:r>
            <a:rPr lang="en-US" dirty="0" smtClean="0"/>
            <a:t>Creator</a:t>
          </a:r>
          <a:endParaRPr lang="en-US" dirty="0"/>
        </a:p>
      </dgm:t>
    </dgm:pt>
    <dgm:pt modelId="{5144D60B-48D6-4068-A88B-E80088D42192}" type="parTrans" cxnId="{0C19B06F-5A31-4EF8-AF17-5D01411CEC8B}">
      <dgm:prSet/>
      <dgm:spPr/>
      <dgm:t>
        <a:bodyPr/>
        <a:lstStyle/>
        <a:p>
          <a:endParaRPr lang="en-US"/>
        </a:p>
      </dgm:t>
    </dgm:pt>
    <dgm:pt modelId="{0393F10E-5788-40A1-9256-0CC606F7C6ED}" type="sibTrans" cxnId="{0C19B06F-5A31-4EF8-AF17-5D01411CEC8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081E3B7-74CF-4800-A009-8038376748A3}">
      <dgm:prSet/>
      <dgm:spPr/>
      <dgm:t>
        <a:bodyPr/>
        <a:lstStyle/>
        <a:p>
          <a:r>
            <a:rPr lang="en-US" dirty="0" smtClean="0"/>
            <a:t>Project</a:t>
          </a:r>
          <a:endParaRPr lang="en-US" dirty="0"/>
        </a:p>
      </dgm:t>
    </dgm:pt>
    <dgm:pt modelId="{67626912-B424-4788-8933-B2334F8E0974}" type="parTrans" cxnId="{8C1D3F1A-EC60-4376-8010-82B1D06E6F5C}">
      <dgm:prSet/>
      <dgm:spPr/>
      <dgm:t>
        <a:bodyPr/>
        <a:lstStyle/>
        <a:p>
          <a:endParaRPr lang="en-US"/>
        </a:p>
      </dgm:t>
    </dgm:pt>
    <dgm:pt modelId="{76C0F7E7-26F0-403A-9C95-304BEE7CBE6E}" type="sibTrans" cxnId="{8C1D3F1A-EC60-4376-8010-82B1D06E6F5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0B3DFA5-88A3-477C-922A-CFEA818C8F70}" type="pres">
      <dgm:prSet presAssocID="{89F2759A-4735-4ADB-A3EE-43CBC490F4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ED5C40-FF2E-4B01-8702-B45BA1CFDB71}" type="pres">
      <dgm:prSet presAssocID="{56697E52-AADE-4056-B6BE-6F13BD1CF381}" presName="hierRoot1" presStyleCnt="0">
        <dgm:presLayoutVars>
          <dgm:hierBranch val="init"/>
        </dgm:presLayoutVars>
      </dgm:prSet>
      <dgm:spPr/>
    </dgm:pt>
    <dgm:pt modelId="{1DABA2AE-78D5-43B1-B0A4-432E02BB2B7F}" type="pres">
      <dgm:prSet presAssocID="{56697E52-AADE-4056-B6BE-6F13BD1CF381}" presName="rootComposite1" presStyleCnt="0"/>
      <dgm:spPr/>
    </dgm:pt>
    <dgm:pt modelId="{7CA9E5A9-0401-40F3-8070-7B576D0F4A45}" type="pres">
      <dgm:prSet presAssocID="{56697E52-AADE-4056-B6BE-6F13BD1CF381}" presName="rootText1" presStyleLbl="node0" presStyleIdx="0" presStyleCnt="1" custScaleX="349535" custScaleY="23420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5B18486-331E-4E15-A115-BA00544F74B3}" type="pres">
      <dgm:prSet presAssocID="{56697E52-AADE-4056-B6BE-6F13BD1CF381}" presName="titleText1" presStyleLbl="fgAcc0" presStyleIdx="0" presStyleCnt="1" custScaleX="300450" custScaleY="161327" custLinFactY="57190" custLinFactNeighborX="2013" custLinFactNeighborY="10000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FB3674-59FC-4BA7-8A7B-20D0E0BDD762}" type="pres">
      <dgm:prSet presAssocID="{56697E52-AADE-4056-B6BE-6F13BD1CF381}" presName="rootConnector1" presStyleLbl="node1" presStyleIdx="0" presStyleCnt="16"/>
      <dgm:spPr/>
      <dgm:t>
        <a:bodyPr/>
        <a:lstStyle/>
        <a:p>
          <a:endParaRPr lang="en-US"/>
        </a:p>
      </dgm:t>
    </dgm:pt>
    <dgm:pt modelId="{9C286D99-3F28-4171-BC84-0DAEA45D47F2}" type="pres">
      <dgm:prSet presAssocID="{56697E52-AADE-4056-B6BE-6F13BD1CF381}" presName="hierChild2" presStyleCnt="0"/>
      <dgm:spPr/>
    </dgm:pt>
    <dgm:pt modelId="{40BCE0C3-DD38-41FF-9B2D-133F9C1069E0}" type="pres">
      <dgm:prSet presAssocID="{FFD4D3BD-C01E-427A-A03E-E15EF3C6F76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8618529E-1FF6-4D03-9822-E4D1B20BAA21}" type="pres">
      <dgm:prSet presAssocID="{68D7C4E0-2687-4ADE-A8D2-C9F2D001E585}" presName="hierRoot2" presStyleCnt="0">
        <dgm:presLayoutVars>
          <dgm:hierBranch val="init"/>
        </dgm:presLayoutVars>
      </dgm:prSet>
      <dgm:spPr/>
    </dgm:pt>
    <dgm:pt modelId="{B4E0A96C-4B81-403C-8F69-73E717E799A9}" type="pres">
      <dgm:prSet presAssocID="{68D7C4E0-2687-4ADE-A8D2-C9F2D001E585}" presName="rootComposite" presStyleCnt="0"/>
      <dgm:spPr/>
    </dgm:pt>
    <dgm:pt modelId="{31526FA4-0910-4501-80BE-BC5814B05CD0}" type="pres">
      <dgm:prSet presAssocID="{68D7C4E0-2687-4ADE-A8D2-C9F2D001E585}" presName="rootText" presStyleLbl="node1" presStyleIdx="0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234C8BB-D254-499A-9C36-BA272DBBEB10}" type="pres">
      <dgm:prSet presAssocID="{68D7C4E0-2687-4ADE-A8D2-C9F2D001E585}" presName="titleText2" presStyleLbl="fgAcc1" presStyleIdx="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0674121-7958-4D2E-88AF-CF5E50EE46F8}" type="pres">
      <dgm:prSet presAssocID="{68D7C4E0-2687-4ADE-A8D2-C9F2D001E585}" presName="rootConnector" presStyleLbl="node2" presStyleIdx="0" presStyleCnt="0"/>
      <dgm:spPr/>
      <dgm:t>
        <a:bodyPr/>
        <a:lstStyle/>
        <a:p>
          <a:endParaRPr lang="en-US"/>
        </a:p>
      </dgm:t>
    </dgm:pt>
    <dgm:pt modelId="{E50B3FED-AEF7-4408-804F-81C1C8399530}" type="pres">
      <dgm:prSet presAssocID="{68D7C4E0-2687-4ADE-A8D2-C9F2D001E585}" presName="hierChild4" presStyleCnt="0"/>
      <dgm:spPr/>
    </dgm:pt>
    <dgm:pt modelId="{19B64637-948F-499E-9226-402FDF1919EC}" type="pres">
      <dgm:prSet presAssocID="{7DD156DF-042A-4ED4-941C-18BA714AFE1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92FF5102-C44C-4E22-93EE-C0FAF5A8C264}" type="pres">
      <dgm:prSet presAssocID="{F678BEAC-1303-4084-96E5-8A50F84BB69F}" presName="hierRoot2" presStyleCnt="0">
        <dgm:presLayoutVars>
          <dgm:hierBranch val="init"/>
        </dgm:presLayoutVars>
      </dgm:prSet>
      <dgm:spPr/>
    </dgm:pt>
    <dgm:pt modelId="{0F6A80D0-F3AB-41F3-8161-C058CE1CBFA0}" type="pres">
      <dgm:prSet presAssocID="{F678BEAC-1303-4084-96E5-8A50F84BB69F}" presName="rootComposite" presStyleCnt="0"/>
      <dgm:spPr/>
    </dgm:pt>
    <dgm:pt modelId="{7399316D-1F4E-4902-991A-7751ED03ADCC}" type="pres">
      <dgm:prSet presAssocID="{F678BEAC-1303-4084-96E5-8A50F84BB69F}" presName="rootText" presStyleLbl="node1" presStyleIdx="1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D6DBE54-1201-45DE-B8D0-C3B3B9F7A860}" type="pres">
      <dgm:prSet presAssocID="{F678BEAC-1303-4084-96E5-8A50F84BB69F}" presName="titleText2" presStyleLbl="fgAcc1" presStyleIdx="1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A1D7C01-8C5E-4C5B-BE9E-F3B3186D5F1A}" type="pres">
      <dgm:prSet presAssocID="{F678BEAC-1303-4084-96E5-8A50F84BB69F}" presName="rootConnector" presStyleLbl="node3" presStyleIdx="0" presStyleCnt="0"/>
      <dgm:spPr/>
      <dgm:t>
        <a:bodyPr/>
        <a:lstStyle/>
        <a:p>
          <a:endParaRPr lang="en-US"/>
        </a:p>
      </dgm:t>
    </dgm:pt>
    <dgm:pt modelId="{707D46F7-9F62-46ED-87CF-47ACE53EF283}" type="pres">
      <dgm:prSet presAssocID="{F678BEAC-1303-4084-96E5-8A50F84BB69F}" presName="hierChild4" presStyleCnt="0"/>
      <dgm:spPr/>
    </dgm:pt>
    <dgm:pt modelId="{C15B5E30-7154-4502-816C-7A6F7C6F5096}" type="pres">
      <dgm:prSet presAssocID="{405DBFD2-51B5-4881-89D2-F3C85B83F2F4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2FEF653E-6E11-4899-A186-5803E4069ABF}" type="pres">
      <dgm:prSet presAssocID="{0E6D62FF-D6C5-4E4D-818B-ED064D51807B}" presName="hierRoot2" presStyleCnt="0">
        <dgm:presLayoutVars>
          <dgm:hierBranch val="init"/>
        </dgm:presLayoutVars>
      </dgm:prSet>
      <dgm:spPr/>
    </dgm:pt>
    <dgm:pt modelId="{43F70BFE-7B47-4689-9862-68AD7B10C988}" type="pres">
      <dgm:prSet presAssocID="{0E6D62FF-D6C5-4E4D-818B-ED064D51807B}" presName="rootComposite" presStyleCnt="0"/>
      <dgm:spPr/>
    </dgm:pt>
    <dgm:pt modelId="{09A07592-F47E-4FF2-8BED-F9B66642AD1C}" type="pres">
      <dgm:prSet presAssocID="{0E6D62FF-D6C5-4E4D-818B-ED064D51807B}" presName="rootText" presStyleLbl="node1" presStyleIdx="2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F11A092-9A20-43D1-A9C2-2D26C83ACADE}" type="pres">
      <dgm:prSet presAssocID="{0E6D62FF-D6C5-4E4D-818B-ED064D51807B}" presName="titleText2" presStyleLbl="fgAcc1" presStyleIdx="2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4095247-A6D7-4298-8E35-83EF8550AFBF}" type="pres">
      <dgm:prSet presAssocID="{0E6D62FF-D6C5-4E4D-818B-ED064D51807B}" presName="rootConnector" presStyleLbl="node4" presStyleIdx="0" presStyleCnt="0"/>
      <dgm:spPr/>
      <dgm:t>
        <a:bodyPr/>
        <a:lstStyle/>
        <a:p>
          <a:endParaRPr lang="en-US"/>
        </a:p>
      </dgm:t>
    </dgm:pt>
    <dgm:pt modelId="{24C0662F-CFF8-4395-B283-18A6429B8A4B}" type="pres">
      <dgm:prSet presAssocID="{0E6D62FF-D6C5-4E4D-818B-ED064D51807B}" presName="hierChild4" presStyleCnt="0"/>
      <dgm:spPr/>
    </dgm:pt>
    <dgm:pt modelId="{B2821CE3-371E-4CCA-9D4F-2723CD5EB8AC}" type="pres">
      <dgm:prSet presAssocID="{0E6D62FF-D6C5-4E4D-818B-ED064D51807B}" presName="hierChild5" presStyleCnt="0"/>
      <dgm:spPr/>
    </dgm:pt>
    <dgm:pt modelId="{94149895-433C-416B-9694-FBF0D0AC1F3C}" type="pres">
      <dgm:prSet presAssocID="{E8348F28-C65B-4930-BA69-249A70A4C196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686EBEA5-6C14-4559-822A-70FA284F2627}" type="pres">
      <dgm:prSet presAssocID="{0BB396F2-BB03-431F-9865-24C774031036}" presName="hierRoot2" presStyleCnt="0">
        <dgm:presLayoutVars>
          <dgm:hierBranch val="init"/>
        </dgm:presLayoutVars>
      </dgm:prSet>
      <dgm:spPr/>
    </dgm:pt>
    <dgm:pt modelId="{8027BC02-CD98-4136-865B-DC73EBBC32D4}" type="pres">
      <dgm:prSet presAssocID="{0BB396F2-BB03-431F-9865-24C774031036}" presName="rootComposite" presStyleCnt="0"/>
      <dgm:spPr/>
    </dgm:pt>
    <dgm:pt modelId="{6BF7DE2A-931E-44C7-9DC2-E8E3C0297739}" type="pres">
      <dgm:prSet presAssocID="{0BB396F2-BB03-431F-9865-24C774031036}" presName="rootText" presStyleLbl="node1" presStyleIdx="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A758C1E-8F6C-40C5-BEDF-EABDD004DD51}" type="pres">
      <dgm:prSet presAssocID="{0BB396F2-BB03-431F-9865-24C774031036}" presName="titleText2" presStyleLbl="fgAcc1" presStyleIdx="3" presStyleCnt="16" custFlipVert="0" custScaleY="26245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D9EFC-ED5B-4B70-BF12-6B6EE976BC6C}" type="pres">
      <dgm:prSet presAssocID="{0BB396F2-BB03-431F-9865-24C77403103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A672AAA-A17E-47FC-A0E7-593ACEA1AFA9}" type="pres">
      <dgm:prSet presAssocID="{0BB396F2-BB03-431F-9865-24C774031036}" presName="hierChild4" presStyleCnt="0"/>
      <dgm:spPr/>
    </dgm:pt>
    <dgm:pt modelId="{976D887A-A0C0-4706-B247-B5CADF58FB9C}" type="pres">
      <dgm:prSet presAssocID="{0BB396F2-BB03-431F-9865-24C774031036}" presName="hierChild5" presStyleCnt="0"/>
      <dgm:spPr/>
    </dgm:pt>
    <dgm:pt modelId="{87ED3F99-82E6-4BB3-B93E-4874663EAD4A}" type="pres">
      <dgm:prSet presAssocID="{6ED14776-0D34-40E4-9164-D57DE6E82AA3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3813F5D-EF88-48D1-AA71-EAEA0C361A98}" type="pres">
      <dgm:prSet presAssocID="{B40106DC-A9DC-42BC-904B-C31EB1EA33B6}" presName="hierRoot2" presStyleCnt="0">
        <dgm:presLayoutVars>
          <dgm:hierBranch val="init"/>
        </dgm:presLayoutVars>
      </dgm:prSet>
      <dgm:spPr/>
    </dgm:pt>
    <dgm:pt modelId="{A152CB48-38D0-48A2-91DA-E7E95C28F40E}" type="pres">
      <dgm:prSet presAssocID="{B40106DC-A9DC-42BC-904B-C31EB1EA33B6}" presName="rootComposite" presStyleCnt="0"/>
      <dgm:spPr/>
    </dgm:pt>
    <dgm:pt modelId="{F10327A4-789F-4FD9-91B2-4DBE997718EE}" type="pres">
      <dgm:prSet presAssocID="{B40106DC-A9DC-42BC-904B-C31EB1EA33B6}" presName="rootText" presStyleLbl="node1" presStyleIdx="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5E5A462-1403-4A76-BC09-DB8813D4E1C3}" type="pres">
      <dgm:prSet presAssocID="{B40106DC-A9DC-42BC-904B-C31EB1EA33B6}" presName="titleText2" presStyleLbl="fgAcc1" presStyleIdx="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4850999-2E8B-4D24-ACD5-19B117ECAC2A}" type="pres">
      <dgm:prSet presAssocID="{B40106DC-A9DC-42BC-904B-C31EB1EA33B6}" presName="rootConnector" presStyleLbl="node4" presStyleIdx="0" presStyleCnt="0"/>
      <dgm:spPr/>
      <dgm:t>
        <a:bodyPr/>
        <a:lstStyle/>
        <a:p>
          <a:endParaRPr lang="en-US"/>
        </a:p>
      </dgm:t>
    </dgm:pt>
    <dgm:pt modelId="{862D9680-33FE-4B7F-A3B6-CC5BACF4C86A}" type="pres">
      <dgm:prSet presAssocID="{B40106DC-A9DC-42BC-904B-C31EB1EA33B6}" presName="hierChild4" presStyleCnt="0"/>
      <dgm:spPr/>
    </dgm:pt>
    <dgm:pt modelId="{8BD285A3-D693-4657-A7A7-6A8C210093E5}" type="pres">
      <dgm:prSet presAssocID="{B40106DC-A9DC-42BC-904B-C31EB1EA33B6}" presName="hierChild5" presStyleCnt="0"/>
      <dgm:spPr/>
    </dgm:pt>
    <dgm:pt modelId="{EAC02AC6-2FAD-4199-AF4A-A0BC987C15EA}" type="pres">
      <dgm:prSet presAssocID="{F678BEAC-1303-4084-96E5-8A50F84BB69F}" presName="hierChild5" presStyleCnt="0"/>
      <dgm:spPr/>
    </dgm:pt>
    <dgm:pt modelId="{3B78690E-54A4-4E1F-99A5-4873E2EEA06E}" type="pres">
      <dgm:prSet presAssocID="{68D7C4E0-2687-4ADE-A8D2-C9F2D001E585}" presName="hierChild5" presStyleCnt="0"/>
      <dgm:spPr/>
    </dgm:pt>
    <dgm:pt modelId="{FEA330ED-9A4F-421D-AB06-89F45CBB56A4}" type="pres">
      <dgm:prSet presAssocID="{8CF85BBB-2E2B-41BC-A2E0-AFFEE7FD5A8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C7C60A4-A5A2-4169-A933-B5AC9866E2B7}" type="pres">
      <dgm:prSet presAssocID="{D540B663-5BFA-4B74-8F48-CBBFE3B12C9C}" presName="hierRoot2" presStyleCnt="0">
        <dgm:presLayoutVars>
          <dgm:hierBranch val="init"/>
        </dgm:presLayoutVars>
      </dgm:prSet>
      <dgm:spPr/>
    </dgm:pt>
    <dgm:pt modelId="{CEFBDD59-A3D4-407D-9D22-2891A5D8B1A6}" type="pres">
      <dgm:prSet presAssocID="{D540B663-5BFA-4B74-8F48-CBBFE3B12C9C}" presName="rootComposite" presStyleCnt="0"/>
      <dgm:spPr/>
    </dgm:pt>
    <dgm:pt modelId="{2CBF305B-8A45-4A22-9451-E4423C449E09}" type="pres">
      <dgm:prSet presAssocID="{D540B663-5BFA-4B74-8F48-CBBFE3B12C9C}" presName="rootText" presStyleLbl="node1" presStyleIdx="5" presStyleCnt="16" custScaleX="194830" custScaleY="111127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639E0FE-6548-4948-A17A-C1C18040DF6E}" type="pres">
      <dgm:prSet presAssocID="{D540B663-5BFA-4B74-8F48-CBBFE3B12C9C}" presName="titleText2" presStyleLbl="fgAcc1" presStyleIdx="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284F8D3-E72D-499A-A12F-4C8D7E0CB7FC}" type="pres">
      <dgm:prSet presAssocID="{D540B663-5BFA-4B74-8F48-CBBFE3B12C9C}" presName="rootConnector" presStyleLbl="node2" presStyleIdx="0" presStyleCnt="0"/>
      <dgm:spPr/>
      <dgm:t>
        <a:bodyPr/>
        <a:lstStyle/>
        <a:p>
          <a:endParaRPr lang="en-US"/>
        </a:p>
      </dgm:t>
    </dgm:pt>
    <dgm:pt modelId="{012AD46B-5791-4285-B89D-E68012C469DF}" type="pres">
      <dgm:prSet presAssocID="{D540B663-5BFA-4B74-8F48-CBBFE3B12C9C}" presName="hierChild4" presStyleCnt="0"/>
      <dgm:spPr/>
    </dgm:pt>
    <dgm:pt modelId="{C94229A2-5703-45BE-9E2A-0374FA6FD0B0}" type="pres">
      <dgm:prSet presAssocID="{6670EC82-986C-4C13-8499-BFFD1E533534}" presName="Name37" presStyleLbl="parChTrans1D3" presStyleIdx="1" presStyleCnt="3"/>
      <dgm:spPr/>
      <dgm:t>
        <a:bodyPr/>
        <a:lstStyle/>
        <a:p>
          <a:endParaRPr lang="en-US"/>
        </a:p>
      </dgm:t>
    </dgm:pt>
    <dgm:pt modelId="{F1950703-1672-477C-8A8E-BFB773F8D704}" type="pres">
      <dgm:prSet presAssocID="{70643935-346A-496B-8A78-8A02F32C0F1E}" presName="hierRoot2" presStyleCnt="0">
        <dgm:presLayoutVars>
          <dgm:hierBranch val="init"/>
        </dgm:presLayoutVars>
      </dgm:prSet>
      <dgm:spPr/>
    </dgm:pt>
    <dgm:pt modelId="{C5EF75CF-9D86-4579-9F6A-AEEDE084DCDD}" type="pres">
      <dgm:prSet presAssocID="{70643935-346A-496B-8A78-8A02F32C0F1E}" presName="rootComposite" presStyleCnt="0"/>
      <dgm:spPr/>
    </dgm:pt>
    <dgm:pt modelId="{69A071B1-3CEF-4CDC-A4A4-8A0326963EC5}" type="pres">
      <dgm:prSet presAssocID="{70643935-346A-496B-8A78-8A02F32C0F1E}" presName="rootText" presStyleLbl="node1" presStyleIdx="6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2E76C14-CC89-48C7-BA54-AD6B3DC6D4E3}" type="pres">
      <dgm:prSet presAssocID="{70643935-346A-496B-8A78-8A02F32C0F1E}" presName="titleText2" presStyleLbl="fgAcc1" presStyleIdx="6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141C824-9CAC-4476-B8A9-65519E38AE46}" type="pres">
      <dgm:prSet presAssocID="{70643935-346A-496B-8A78-8A02F32C0F1E}" presName="rootConnector" presStyleLbl="node3" presStyleIdx="0" presStyleCnt="0"/>
      <dgm:spPr/>
      <dgm:t>
        <a:bodyPr/>
        <a:lstStyle/>
        <a:p>
          <a:endParaRPr lang="en-US"/>
        </a:p>
      </dgm:t>
    </dgm:pt>
    <dgm:pt modelId="{BA50C6DD-9DD9-4220-9838-FC19EDA4EB0C}" type="pres">
      <dgm:prSet presAssocID="{70643935-346A-496B-8A78-8A02F32C0F1E}" presName="hierChild4" presStyleCnt="0"/>
      <dgm:spPr/>
    </dgm:pt>
    <dgm:pt modelId="{313C16C7-870E-47C6-94C8-743D20450E98}" type="pres">
      <dgm:prSet presAssocID="{462CBFA3-11F4-48FD-9665-AB36A6C7BB52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3ABDB2F4-0EE0-4057-BAB3-F642744BFEEF}" type="pres">
      <dgm:prSet presAssocID="{594DF703-F6F6-47A8-AAAA-D2D1B44F85D2}" presName="hierRoot2" presStyleCnt="0">
        <dgm:presLayoutVars>
          <dgm:hierBranch val="init"/>
        </dgm:presLayoutVars>
      </dgm:prSet>
      <dgm:spPr/>
    </dgm:pt>
    <dgm:pt modelId="{28C23230-92D0-4FAF-8A04-AD10ED00B416}" type="pres">
      <dgm:prSet presAssocID="{594DF703-F6F6-47A8-AAAA-D2D1B44F85D2}" presName="rootComposite" presStyleCnt="0"/>
      <dgm:spPr/>
    </dgm:pt>
    <dgm:pt modelId="{9526CB03-3BAB-4CFF-A6E3-515CA67413A2}" type="pres">
      <dgm:prSet presAssocID="{594DF703-F6F6-47A8-AAAA-D2D1B44F85D2}" presName="rootText" presStyleLbl="node1" presStyleIdx="7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2AEDA269-CA41-4EF8-8031-92AA2C84432A}" type="pres">
      <dgm:prSet presAssocID="{594DF703-F6F6-47A8-AAAA-D2D1B44F85D2}" presName="titleText2" presStyleLbl="fgAcc1" presStyleIdx="7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BCEE51B-ECE3-40B9-AB13-414DDCDFBAEC}" type="pres">
      <dgm:prSet presAssocID="{594DF703-F6F6-47A8-AAAA-D2D1B44F85D2}" presName="rootConnector" presStyleLbl="node4" presStyleIdx="0" presStyleCnt="0"/>
      <dgm:spPr/>
      <dgm:t>
        <a:bodyPr/>
        <a:lstStyle/>
        <a:p>
          <a:endParaRPr lang="en-US"/>
        </a:p>
      </dgm:t>
    </dgm:pt>
    <dgm:pt modelId="{0BE7943E-9B59-404F-8463-2E512F2AD1A1}" type="pres">
      <dgm:prSet presAssocID="{594DF703-F6F6-47A8-AAAA-D2D1B44F85D2}" presName="hierChild4" presStyleCnt="0"/>
      <dgm:spPr/>
    </dgm:pt>
    <dgm:pt modelId="{C0C6B9EB-73DD-47CB-8E02-16D29A39FE99}" type="pres">
      <dgm:prSet presAssocID="{67626912-B424-4788-8933-B2334F8E097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5706741B-0183-493F-8ADD-0A36A06707FD}" type="pres">
      <dgm:prSet presAssocID="{F081E3B7-74CF-4800-A009-8038376748A3}" presName="hierRoot2" presStyleCnt="0">
        <dgm:presLayoutVars>
          <dgm:hierBranch val="init"/>
        </dgm:presLayoutVars>
      </dgm:prSet>
      <dgm:spPr/>
    </dgm:pt>
    <dgm:pt modelId="{4A46B48B-5641-4049-8075-36604731527B}" type="pres">
      <dgm:prSet presAssocID="{F081E3B7-74CF-4800-A009-8038376748A3}" presName="rootComposite" presStyleCnt="0"/>
      <dgm:spPr/>
    </dgm:pt>
    <dgm:pt modelId="{E6AF1874-1814-4C87-9325-06813BDAACB5}" type="pres">
      <dgm:prSet presAssocID="{F081E3B7-74CF-4800-A009-8038376748A3}" presName="rootText" presStyleLbl="node1" presStyleIdx="8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9BBFDBAF-7660-4F21-B8E1-320DD674465D}" type="pres">
      <dgm:prSet presAssocID="{F081E3B7-74CF-4800-A009-8038376748A3}" presName="titleText2" presStyleLbl="fgAcc1" presStyleIdx="8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1CE642A-3ED9-4D0A-BC48-11E1E33522F5}" type="pres">
      <dgm:prSet presAssocID="{F081E3B7-74CF-4800-A009-8038376748A3}" presName="rootConnector" presStyleLbl="node4" presStyleIdx="0" presStyleCnt="0"/>
      <dgm:spPr/>
      <dgm:t>
        <a:bodyPr/>
        <a:lstStyle/>
        <a:p>
          <a:endParaRPr lang="en-US"/>
        </a:p>
      </dgm:t>
    </dgm:pt>
    <dgm:pt modelId="{2D498D68-9615-41EA-944A-B84E4F2B1A9E}" type="pres">
      <dgm:prSet presAssocID="{F081E3B7-74CF-4800-A009-8038376748A3}" presName="hierChild4" presStyleCnt="0"/>
      <dgm:spPr/>
    </dgm:pt>
    <dgm:pt modelId="{03B70E8B-7666-4109-A207-5A02A887DD1F}" type="pres">
      <dgm:prSet presAssocID="{F081E3B7-74CF-4800-A009-8038376748A3}" presName="hierChild5" presStyleCnt="0"/>
      <dgm:spPr/>
    </dgm:pt>
    <dgm:pt modelId="{2FF6D30E-8DFB-4BFA-A66A-78B67780ACC2}" type="pres">
      <dgm:prSet presAssocID="{594DF703-F6F6-47A8-AAAA-D2D1B44F85D2}" presName="hierChild5" presStyleCnt="0"/>
      <dgm:spPr/>
    </dgm:pt>
    <dgm:pt modelId="{055583AB-361C-494F-B08A-062873BA84A8}" type="pres">
      <dgm:prSet presAssocID="{6A32BDBE-AB56-4C0A-98C4-C919A95C198E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8B39A4FA-079E-4B3D-AC21-E244230B2991}" type="pres">
      <dgm:prSet presAssocID="{539C4B8D-788C-4D1F-9C1A-D6775BD9661F}" presName="hierRoot2" presStyleCnt="0">
        <dgm:presLayoutVars>
          <dgm:hierBranch val="init"/>
        </dgm:presLayoutVars>
      </dgm:prSet>
      <dgm:spPr/>
    </dgm:pt>
    <dgm:pt modelId="{8D81D2DB-EFF5-46D3-9B8E-4F4D8704C50E}" type="pres">
      <dgm:prSet presAssocID="{539C4B8D-788C-4D1F-9C1A-D6775BD9661F}" presName="rootComposite" presStyleCnt="0"/>
      <dgm:spPr/>
    </dgm:pt>
    <dgm:pt modelId="{D7E13116-220B-4069-9DBE-A8FC34928E71}" type="pres">
      <dgm:prSet presAssocID="{539C4B8D-788C-4D1F-9C1A-D6775BD9661F}" presName="rootText" presStyleLbl="node1" presStyleIdx="9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EFCF6AF-97E1-4CDB-82C1-044CDEA2074D}" type="pres">
      <dgm:prSet presAssocID="{539C4B8D-788C-4D1F-9C1A-D6775BD9661F}" presName="titleText2" presStyleLbl="fgAcc1" presStyleIdx="9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BD9391-3900-40D1-A22E-5050A21E1E29}" type="pres">
      <dgm:prSet presAssocID="{539C4B8D-788C-4D1F-9C1A-D6775BD9661F}" presName="rootConnector" presStyleLbl="node4" presStyleIdx="0" presStyleCnt="0"/>
      <dgm:spPr/>
      <dgm:t>
        <a:bodyPr/>
        <a:lstStyle/>
        <a:p>
          <a:endParaRPr lang="en-US"/>
        </a:p>
      </dgm:t>
    </dgm:pt>
    <dgm:pt modelId="{BCB3AA7B-CD8E-48C2-9DDB-EA087680A80E}" type="pres">
      <dgm:prSet presAssocID="{539C4B8D-788C-4D1F-9C1A-D6775BD9661F}" presName="hierChild4" presStyleCnt="0"/>
      <dgm:spPr/>
    </dgm:pt>
    <dgm:pt modelId="{252CA695-92CE-4245-A2AF-E4575A0B976A}" type="pres">
      <dgm:prSet presAssocID="{539C4B8D-788C-4D1F-9C1A-D6775BD9661F}" presName="hierChild5" presStyleCnt="0"/>
      <dgm:spPr/>
    </dgm:pt>
    <dgm:pt modelId="{7C8A9937-C195-41E7-9318-2B4E8C81A209}" type="pres">
      <dgm:prSet presAssocID="{E8F1E285-D583-4DF2-8008-9BA5D823E163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4B7D915D-7A8F-48FD-90A6-5C4574A8D61A}" type="pres">
      <dgm:prSet presAssocID="{434C9BC0-1BBE-4FF7-BA54-7053C9124D5C}" presName="hierRoot2" presStyleCnt="0">
        <dgm:presLayoutVars>
          <dgm:hierBranch val="init"/>
        </dgm:presLayoutVars>
      </dgm:prSet>
      <dgm:spPr/>
    </dgm:pt>
    <dgm:pt modelId="{8720BFF2-73D0-4F94-AFBF-2DFE7B5693F6}" type="pres">
      <dgm:prSet presAssocID="{434C9BC0-1BBE-4FF7-BA54-7053C9124D5C}" presName="rootComposite" presStyleCnt="0"/>
      <dgm:spPr/>
    </dgm:pt>
    <dgm:pt modelId="{D2C50AEE-5D0A-473D-BC99-B89DCB9A2E45}" type="pres">
      <dgm:prSet presAssocID="{434C9BC0-1BBE-4FF7-BA54-7053C9124D5C}" presName="rootText" presStyleLbl="node1" presStyleIdx="10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4292A0F-DB1A-4F8F-852E-1E17421FB850}" type="pres">
      <dgm:prSet presAssocID="{434C9BC0-1BBE-4FF7-BA54-7053C9124D5C}" presName="titleText2" presStyleLbl="fgAcc1" presStyleIdx="10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64D269-AC24-47CE-BBC4-F24156E63223}" type="pres">
      <dgm:prSet presAssocID="{434C9BC0-1BBE-4FF7-BA54-7053C9124D5C}" presName="rootConnector" presStyleLbl="node4" presStyleIdx="0" presStyleCnt="0"/>
      <dgm:spPr/>
      <dgm:t>
        <a:bodyPr/>
        <a:lstStyle/>
        <a:p>
          <a:endParaRPr lang="en-US"/>
        </a:p>
      </dgm:t>
    </dgm:pt>
    <dgm:pt modelId="{6EFC983B-0C1D-43BC-A57D-AA5ECAADF63E}" type="pres">
      <dgm:prSet presAssocID="{434C9BC0-1BBE-4FF7-BA54-7053C9124D5C}" presName="hierChild4" presStyleCnt="0"/>
      <dgm:spPr/>
    </dgm:pt>
    <dgm:pt modelId="{40509E20-9218-414C-A70E-0409003D8050}" type="pres">
      <dgm:prSet presAssocID="{434C9BC0-1BBE-4FF7-BA54-7053C9124D5C}" presName="hierChild5" presStyleCnt="0"/>
      <dgm:spPr/>
    </dgm:pt>
    <dgm:pt modelId="{49FAE2D7-7B5B-4F79-8DE8-55694206E376}" type="pres">
      <dgm:prSet presAssocID="{70643935-346A-496B-8A78-8A02F32C0F1E}" presName="hierChild5" presStyleCnt="0"/>
      <dgm:spPr/>
    </dgm:pt>
    <dgm:pt modelId="{50BFFF99-EBA9-407A-8518-8352BD585527}" type="pres">
      <dgm:prSet presAssocID="{D540B663-5BFA-4B74-8F48-CBBFE3B12C9C}" presName="hierChild5" presStyleCnt="0"/>
      <dgm:spPr/>
    </dgm:pt>
    <dgm:pt modelId="{9F7CA0FC-75A3-4EA9-A3DF-E61A1FE159BC}" type="pres">
      <dgm:prSet presAssocID="{B90755AD-2F18-4178-83EB-A2120718733B}" presName="Name37" presStyleLbl="parChTrans1D2" presStyleIdx="2" presStyleCnt="3"/>
      <dgm:spPr/>
      <dgm:t>
        <a:bodyPr/>
        <a:lstStyle/>
        <a:p>
          <a:endParaRPr lang="en-US"/>
        </a:p>
      </dgm:t>
    </dgm:pt>
    <dgm:pt modelId="{AAE7DAE0-447F-4CB6-8749-0832D8BB2D91}" type="pres">
      <dgm:prSet presAssocID="{2B5FE461-88C1-4D18-AE4C-F63D1E6AD74F}" presName="hierRoot2" presStyleCnt="0">
        <dgm:presLayoutVars>
          <dgm:hierBranch val="init"/>
        </dgm:presLayoutVars>
      </dgm:prSet>
      <dgm:spPr/>
    </dgm:pt>
    <dgm:pt modelId="{482FBE11-A64D-48C1-A92A-7C38C22D1528}" type="pres">
      <dgm:prSet presAssocID="{2B5FE461-88C1-4D18-AE4C-F63D1E6AD74F}" presName="rootComposite" presStyleCnt="0"/>
      <dgm:spPr/>
    </dgm:pt>
    <dgm:pt modelId="{2450682B-9C32-4254-A511-FC81F1905EA1}" type="pres">
      <dgm:prSet presAssocID="{2B5FE461-88C1-4D18-AE4C-F63D1E6AD74F}" presName="rootText" presStyleLbl="node1" presStyleIdx="11" presStyleCnt="16" custScaleX="194830" custScaleY="111127" custLinFactNeighborX="357" custLinFactNeighborY="91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3CA9C2F-41CA-4FD0-A92D-69A6DF5FB5F7}" type="pres">
      <dgm:prSet presAssocID="{2B5FE461-88C1-4D18-AE4C-F63D1E6AD74F}" presName="titleText2" presStyleLbl="fgAcc1" presStyleIdx="11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7B6576-E619-4516-B320-56093EA9B377}" type="pres">
      <dgm:prSet presAssocID="{2B5FE461-88C1-4D18-AE4C-F63D1E6AD74F}" presName="rootConnector" presStyleLbl="node2" presStyleIdx="0" presStyleCnt="0"/>
      <dgm:spPr/>
      <dgm:t>
        <a:bodyPr/>
        <a:lstStyle/>
        <a:p>
          <a:endParaRPr lang="en-US"/>
        </a:p>
      </dgm:t>
    </dgm:pt>
    <dgm:pt modelId="{640FA39F-258B-4C09-A888-4F2331A5BB51}" type="pres">
      <dgm:prSet presAssocID="{2B5FE461-88C1-4D18-AE4C-F63D1E6AD74F}" presName="hierChild4" presStyleCnt="0"/>
      <dgm:spPr/>
    </dgm:pt>
    <dgm:pt modelId="{314C0B78-8F40-4082-9AF2-CFFA721CAFAA}" type="pres">
      <dgm:prSet presAssocID="{E752988D-D174-4163-96E9-F5CD78E4D76C}" presName="Name37" presStyleLbl="parChTrans1D3" presStyleIdx="2" presStyleCnt="3"/>
      <dgm:spPr/>
      <dgm:t>
        <a:bodyPr/>
        <a:lstStyle/>
        <a:p>
          <a:endParaRPr lang="en-US"/>
        </a:p>
      </dgm:t>
    </dgm:pt>
    <dgm:pt modelId="{B968BF9A-E7A8-4545-804A-76053EF50878}" type="pres">
      <dgm:prSet presAssocID="{D5E13001-A65A-4CA0-9F51-2D794B55BFF0}" presName="hierRoot2" presStyleCnt="0">
        <dgm:presLayoutVars>
          <dgm:hierBranch val="init"/>
        </dgm:presLayoutVars>
      </dgm:prSet>
      <dgm:spPr/>
    </dgm:pt>
    <dgm:pt modelId="{60BE66A3-6A7E-4266-B003-6B2470541A02}" type="pres">
      <dgm:prSet presAssocID="{D5E13001-A65A-4CA0-9F51-2D794B55BFF0}" presName="rootComposite" presStyleCnt="0"/>
      <dgm:spPr/>
    </dgm:pt>
    <dgm:pt modelId="{69A7C693-CDE9-4A8C-8FE8-0ED95030A74C}" type="pres">
      <dgm:prSet presAssocID="{D5E13001-A65A-4CA0-9F51-2D794B55BFF0}" presName="rootText" presStyleLbl="node1" presStyleIdx="12" presStyleCnt="16" custScaleX="28503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10CA05A-41C9-4E06-A91A-6639E9D64A34}" type="pres">
      <dgm:prSet presAssocID="{D5E13001-A65A-4CA0-9F51-2D794B55BFF0}" presName="titleText2" presStyleLbl="fgAcc1" presStyleIdx="12" presStyleCnt="16" custScaleX="179645" custScaleY="14866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78201E-0FC5-402D-9174-4AA604F9EBD1}" type="pres">
      <dgm:prSet presAssocID="{D5E13001-A65A-4CA0-9F51-2D794B55BFF0}" presName="rootConnector" presStyleLbl="node3" presStyleIdx="0" presStyleCnt="0"/>
      <dgm:spPr/>
      <dgm:t>
        <a:bodyPr/>
        <a:lstStyle/>
        <a:p>
          <a:endParaRPr lang="en-US"/>
        </a:p>
      </dgm:t>
    </dgm:pt>
    <dgm:pt modelId="{9E21C087-0908-44E6-B83F-12802C6CC48D}" type="pres">
      <dgm:prSet presAssocID="{D5E13001-A65A-4CA0-9F51-2D794B55BFF0}" presName="hierChild4" presStyleCnt="0"/>
      <dgm:spPr/>
    </dgm:pt>
    <dgm:pt modelId="{A6F9C548-BF31-4D46-883F-B92582EA519B}" type="pres">
      <dgm:prSet presAssocID="{199C6D2B-7D47-48B0-844D-C4E8BEFF156E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7997697C-94B8-47BE-B054-A6C8AC275613}" type="pres">
      <dgm:prSet presAssocID="{99D56CDD-08C2-4AF2-856C-B309D475BD25}" presName="hierRoot2" presStyleCnt="0">
        <dgm:presLayoutVars>
          <dgm:hierBranch val="init"/>
        </dgm:presLayoutVars>
      </dgm:prSet>
      <dgm:spPr/>
    </dgm:pt>
    <dgm:pt modelId="{A0DD2517-092D-43BA-ADBA-8CE757A1EDA2}" type="pres">
      <dgm:prSet presAssocID="{99D56CDD-08C2-4AF2-856C-B309D475BD25}" presName="rootComposite" presStyleCnt="0"/>
      <dgm:spPr/>
    </dgm:pt>
    <dgm:pt modelId="{E27A79C4-C916-448A-AC18-927A32232ABB}" type="pres">
      <dgm:prSet presAssocID="{99D56CDD-08C2-4AF2-856C-B309D475BD25}" presName="rootText" presStyleLbl="node1" presStyleIdx="13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76A8C720-164B-4F65-BC80-B1CBEFC6064B}" type="pres">
      <dgm:prSet presAssocID="{99D56CDD-08C2-4AF2-856C-B309D475BD25}" presName="titleText2" presStyleLbl="fgAcc1" presStyleIdx="13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F354CBD-612A-4DE5-8844-5ECC58CF3C45}" type="pres">
      <dgm:prSet presAssocID="{99D56CDD-08C2-4AF2-856C-B309D475BD25}" presName="rootConnector" presStyleLbl="node4" presStyleIdx="0" presStyleCnt="0"/>
      <dgm:spPr/>
      <dgm:t>
        <a:bodyPr/>
        <a:lstStyle/>
        <a:p>
          <a:endParaRPr lang="en-US"/>
        </a:p>
      </dgm:t>
    </dgm:pt>
    <dgm:pt modelId="{52603A4C-55D9-4765-8ABC-1EB02AF9D151}" type="pres">
      <dgm:prSet presAssocID="{99D56CDD-08C2-4AF2-856C-B309D475BD25}" presName="hierChild4" presStyleCnt="0"/>
      <dgm:spPr/>
    </dgm:pt>
    <dgm:pt modelId="{181575FF-E6E2-4E1B-9136-45F4D0014188}" type="pres">
      <dgm:prSet presAssocID="{99D56CDD-08C2-4AF2-856C-B309D475BD25}" presName="hierChild5" presStyleCnt="0"/>
      <dgm:spPr/>
    </dgm:pt>
    <dgm:pt modelId="{D8C91A35-1D87-4063-B169-191996446846}" type="pres">
      <dgm:prSet presAssocID="{4C50C0E3-BAD3-4530-860B-8DAB8C0038B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F2E5F5AD-B1AB-4835-8F97-E2722F3BE8AE}" type="pres">
      <dgm:prSet presAssocID="{0F83784A-003A-49DB-ACEA-160D0F0A3911}" presName="hierRoot2" presStyleCnt="0">
        <dgm:presLayoutVars>
          <dgm:hierBranch val="init"/>
        </dgm:presLayoutVars>
      </dgm:prSet>
      <dgm:spPr/>
    </dgm:pt>
    <dgm:pt modelId="{FF82B7A9-657A-462B-959E-A83DCDA07DB2}" type="pres">
      <dgm:prSet presAssocID="{0F83784A-003A-49DB-ACEA-160D0F0A3911}" presName="rootComposite" presStyleCnt="0"/>
      <dgm:spPr/>
    </dgm:pt>
    <dgm:pt modelId="{0ABB2235-C64D-45A3-86EA-BEE78AAEF0B3}" type="pres">
      <dgm:prSet presAssocID="{0F83784A-003A-49DB-ACEA-160D0F0A3911}" presName="rootText" presStyleLbl="node1" presStyleIdx="14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B91F-7835-4A9F-A5CE-125F40156687}" type="pres">
      <dgm:prSet presAssocID="{0F83784A-003A-49DB-ACEA-160D0F0A3911}" presName="titleText2" presStyleLbl="fgAcc1" presStyleIdx="14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6BE4655-DFEA-4A37-B0EB-0AC8CA4538C5}" type="pres">
      <dgm:prSet presAssocID="{0F83784A-003A-49DB-ACEA-160D0F0A3911}" presName="rootConnector" presStyleLbl="node4" presStyleIdx="0" presStyleCnt="0"/>
      <dgm:spPr/>
      <dgm:t>
        <a:bodyPr/>
        <a:lstStyle/>
        <a:p>
          <a:endParaRPr lang="en-US"/>
        </a:p>
      </dgm:t>
    </dgm:pt>
    <dgm:pt modelId="{CE48CC7E-C6FB-4379-B02D-5810EFD1757F}" type="pres">
      <dgm:prSet presAssocID="{0F83784A-003A-49DB-ACEA-160D0F0A3911}" presName="hierChild4" presStyleCnt="0"/>
      <dgm:spPr/>
    </dgm:pt>
    <dgm:pt modelId="{979C826A-1F01-448A-A248-EB6911DE9F4D}" type="pres">
      <dgm:prSet presAssocID="{0F83784A-003A-49DB-ACEA-160D0F0A3911}" presName="hierChild5" presStyleCnt="0"/>
      <dgm:spPr/>
    </dgm:pt>
    <dgm:pt modelId="{C12FA5AC-F7A5-443A-9EF7-FE4FC8CC2584}" type="pres">
      <dgm:prSet presAssocID="{5144D60B-48D6-4068-A88B-E80088D4219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5A1FDAC8-76F9-4DCD-A391-B81198ED434F}" type="pres">
      <dgm:prSet presAssocID="{0EF0A87E-140C-46DE-B381-FB5A3DD5CAC1}" presName="hierRoot2" presStyleCnt="0">
        <dgm:presLayoutVars>
          <dgm:hierBranch val="init"/>
        </dgm:presLayoutVars>
      </dgm:prSet>
      <dgm:spPr/>
    </dgm:pt>
    <dgm:pt modelId="{F0EEFFCA-37B1-4228-A55B-4B15D53AC7F3}" type="pres">
      <dgm:prSet presAssocID="{0EF0A87E-140C-46DE-B381-FB5A3DD5CAC1}" presName="rootComposite" presStyleCnt="0"/>
      <dgm:spPr/>
    </dgm:pt>
    <dgm:pt modelId="{031ADD36-96EC-452E-B6B9-41BAACE3D1B1}" type="pres">
      <dgm:prSet presAssocID="{0EF0A87E-140C-46DE-B381-FB5A3DD5CAC1}" presName="rootText" presStyleLbl="node1" presStyleIdx="15" presStyleCnt="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D8F21F-0A46-4808-94F7-78855CC1F6B6}" type="pres">
      <dgm:prSet presAssocID="{0EF0A87E-140C-46DE-B381-FB5A3DD5CAC1}" presName="titleText2" presStyleLbl="fgAcc1" presStyleIdx="15" presStyleCnt="1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1424633-ED11-4939-8F22-44BE1CF0C667}" type="pres">
      <dgm:prSet presAssocID="{0EF0A87E-140C-46DE-B381-FB5A3DD5CAC1}" presName="rootConnector" presStyleLbl="node4" presStyleIdx="0" presStyleCnt="0"/>
      <dgm:spPr/>
      <dgm:t>
        <a:bodyPr/>
        <a:lstStyle/>
        <a:p>
          <a:endParaRPr lang="en-US"/>
        </a:p>
      </dgm:t>
    </dgm:pt>
    <dgm:pt modelId="{BA4E4ED3-97B0-4CE4-9E38-4D0BFB331F6F}" type="pres">
      <dgm:prSet presAssocID="{0EF0A87E-140C-46DE-B381-FB5A3DD5CAC1}" presName="hierChild4" presStyleCnt="0"/>
      <dgm:spPr/>
    </dgm:pt>
    <dgm:pt modelId="{9CE6C9E5-1B85-4D56-B386-2F7955B3AE10}" type="pres">
      <dgm:prSet presAssocID="{0EF0A87E-140C-46DE-B381-FB5A3DD5CAC1}" presName="hierChild5" presStyleCnt="0"/>
      <dgm:spPr/>
    </dgm:pt>
    <dgm:pt modelId="{2AA4C010-63A1-4438-AC16-0A5940555C40}" type="pres">
      <dgm:prSet presAssocID="{D5E13001-A65A-4CA0-9F51-2D794B55BFF0}" presName="hierChild5" presStyleCnt="0"/>
      <dgm:spPr/>
    </dgm:pt>
    <dgm:pt modelId="{15F9834D-9066-40D4-B8A8-8D70197CFB54}" type="pres">
      <dgm:prSet presAssocID="{2B5FE461-88C1-4D18-AE4C-F63D1E6AD74F}" presName="hierChild5" presStyleCnt="0"/>
      <dgm:spPr/>
    </dgm:pt>
    <dgm:pt modelId="{AEE5D4D9-63BC-490C-9306-311E263D8D5A}" type="pres">
      <dgm:prSet presAssocID="{56697E52-AADE-4056-B6BE-6F13BD1CF381}" presName="hierChild3" presStyleCnt="0"/>
      <dgm:spPr/>
    </dgm:pt>
  </dgm:ptLst>
  <dgm:cxnLst>
    <dgm:cxn modelId="{C19A676C-E819-461E-A42C-4746428E7759}" srcId="{56697E52-AADE-4056-B6BE-6F13BD1CF381}" destId="{2B5FE461-88C1-4D18-AE4C-F63D1E6AD74F}" srcOrd="2" destOrd="0" parTransId="{B90755AD-2F18-4178-83EB-A2120718733B}" sibTransId="{19B9AF33-E84B-4777-B927-6E0916B2F89D}"/>
    <dgm:cxn modelId="{8C1D3F1A-EC60-4376-8010-82B1D06E6F5C}" srcId="{594DF703-F6F6-47A8-AAAA-D2D1B44F85D2}" destId="{F081E3B7-74CF-4800-A009-8038376748A3}" srcOrd="0" destOrd="0" parTransId="{67626912-B424-4788-8933-B2334F8E0974}" sibTransId="{76C0F7E7-26F0-403A-9C95-304BEE7CBE6E}"/>
    <dgm:cxn modelId="{C1F411AC-7419-4EE7-9AE3-9B66E8185FEF}" type="presOf" srcId="{B90755AD-2F18-4178-83EB-A2120718733B}" destId="{9F7CA0FC-75A3-4EA9-A3DF-E61A1FE159BC}" srcOrd="0" destOrd="0" presId="urn:microsoft.com/office/officeart/2008/layout/NameandTitleOrganizationalChart"/>
    <dgm:cxn modelId="{4710166D-C3E9-4346-A34D-D456D681A4D1}" type="presOf" srcId="{0E6D62FF-D6C5-4E4D-818B-ED064D51807B}" destId="{64095247-A6D7-4298-8E35-83EF8550AFBF}" srcOrd="1" destOrd="0" presId="urn:microsoft.com/office/officeart/2008/layout/NameandTitleOrganizationalChart"/>
    <dgm:cxn modelId="{B7DEBB6E-63DA-4551-B53A-9CD609A9A800}" type="presOf" srcId="{5BDFD8CD-9F2E-4679-9ABC-8CD62E22807D}" destId="{5A758C1E-8F6C-40C5-BEDF-EABDD004DD51}" srcOrd="0" destOrd="0" presId="urn:microsoft.com/office/officeart/2008/layout/NameandTitleOrganizationalChart"/>
    <dgm:cxn modelId="{16CDBA14-C241-4CB0-A7BA-7A0767AF80F5}" srcId="{F678BEAC-1303-4084-96E5-8A50F84BB69F}" destId="{0BB396F2-BB03-431F-9865-24C774031036}" srcOrd="1" destOrd="0" parTransId="{E8348F28-C65B-4930-BA69-249A70A4C196}" sibTransId="{5BDFD8CD-9F2E-4679-9ABC-8CD62E22807D}"/>
    <dgm:cxn modelId="{4AD93C13-A73B-462C-AD1A-82DCB8F88E32}" type="presOf" srcId="{199C6D2B-7D47-48B0-844D-C4E8BEFF156E}" destId="{A6F9C548-BF31-4D46-883F-B92582EA519B}" srcOrd="0" destOrd="0" presId="urn:microsoft.com/office/officeart/2008/layout/NameandTitleOrganizationalChart"/>
    <dgm:cxn modelId="{C9AC642E-C416-425F-AD70-2AC1E56001F7}" type="presOf" srcId="{594DF703-F6F6-47A8-AAAA-D2D1B44F85D2}" destId="{3BCEE51B-ECE3-40B9-AB13-414DDCDFBAEC}" srcOrd="1" destOrd="0" presId="urn:microsoft.com/office/officeart/2008/layout/NameandTitleOrganizationalChart"/>
    <dgm:cxn modelId="{7496EA68-5659-4C9E-B6BB-B1359D58BC17}" type="presOf" srcId="{44525E0D-A614-454D-B527-85A9DD18FE1C}" destId="{9234C8BB-D254-499A-9C36-BA272DBBEB10}" srcOrd="0" destOrd="0" presId="urn:microsoft.com/office/officeart/2008/layout/NameandTitleOrganizationalChart"/>
    <dgm:cxn modelId="{919EDCF4-E0FC-4635-A3BD-D335A64503EC}" type="presOf" srcId="{9E75A283-CF8B-4FFD-AA4D-13015F3BB96B}" destId="{2AEDA269-CA41-4EF8-8031-92AA2C84432A}" srcOrd="0" destOrd="0" presId="urn:microsoft.com/office/officeart/2008/layout/NameandTitleOrganizationalChart"/>
    <dgm:cxn modelId="{E4538C48-3471-494E-AE4E-F848DE39164A}" srcId="{D540B663-5BFA-4B74-8F48-CBBFE3B12C9C}" destId="{70643935-346A-496B-8A78-8A02F32C0F1E}" srcOrd="0" destOrd="0" parTransId="{6670EC82-986C-4C13-8499-BFFD1E533534}" sibTransId="{91EBF273-7B12-451F-95DD-4AF373318C7A}"/>
    <dgm:cxn modelId="{9E87A104-3207-4032-B42D-70E240EE9027}" type="presOf" srcId="{68D7C4E0-2687-4ADE-A8D2-C9F2D001E585}" destId="{31526FA4-0910-4501-80BE-BC5814B05CD0}" srcOrd="0" destOrd="0" presId="urn:microsoft.com/office/officeart/2008/layout/NameandTitleOrganizationalChart"/>
    <dgm:cxn modelId="{DB6EF65F-9900-4C5A-B551-458AF5C9950B}" type="presOf" srcId="{D540B663-5BFA-4B74-8F48-CBBFE3B12C9C}" destId="{2CBF305B-8A45-4A22-9451-E4423C449E09}" srcOrd="0" destOrd="0" presId="urn:microsoft.com/office/officeart/2008/layout/NameandTitleOrganizationalChart"/>
    <dgm:cxn modelId="{2D83F753-8B53-4F97-8CA8-5F2403419C20}" type="presOf" srcId="{F678BEAC-1303-4084-96E5-8A50F84BB69F}" destId="{7399316D-1F4E-4902-991A-7751ED03ADCC}" srcOrd="0" destOrd="0" presId="urn:microsoft.com/office/officeart/2008/layout/NameandTitleOrganizationalChart"/>
    <dgm:cxn modelId="{44050953-E79F-4C68-8B80-E99BD5ADBA8D}" type="presOf" srcId="{D9A52C7E-C984-4849-9D7B-94F589399AF3}" destId="{D5B18486-331E-4E15-A115-BA00544F74B3}" srcOrd="0" destOrd="0" presId="urn:microsoft.com/office/officeart/2008/layout/NameandTitleOrganizationalChart"/>
    <dgm:cxn modelId="{F37EF844-4B0A-44C1-9C0F-A7D6D48252C3}" type="presOf" srcId="{D5E13001-A65A-4CA0-9F51-2D794B55BFF0}" destId="{69A7C693-CDE9-4A8C-8FE8-0ED95030A74C}" srcOrd="0" destOrd="0" presId="urn:microsoft.com/office/officeart/2008/layout/NameandTitleOrganizationalChart"/>
    <dgm:cxn modelId="{DCA2EFDA-9760-4433-9C12-8359667A6BD8}" type="presOf" srcId="{70643935-346A-496B-8A78-8A02F32C0F1E}" destId="{69A071B1-3CEF-4CDC-A4A4-8A0326963EC5}" srcOrd="0" destOrd="0" presId="urn:microsoft.com/office/officeart/2008/layout/NameandTitleOrganizationalChart"/>
    <dgm:cxn modelId="{6AE762D2-635C-4159-8930-8858611C9C04}" type="presOf" srcId="{6670EC82-986C-4C13-8499-BFFD1E533534}" destId="{C94229A2-5703-45BE-9E2A-0374FA6FD0B0}" srcOrd="0" destOrd="0" presId="urn:microsoft.com/office/officeart/2008/layout/NameandTitleOrganizationalChart"/>
    <dgm:cxn modelId="{F8FE9ABD-9D8D-4FDA-9DA5-E7098E8D948E}" type="presOf" srcId="{539C4B8D-788C-4D1F-9C1A-D6775BD9661F}" destId="{D7E13116-220B-4069-9DBE-A8FC34928E71}" srcOrd="0" destOrd="0" presId="urn:microsoft.com/office/officeart/2008/layout/NameandTitleOrganizationalChart"/>
    <dgm:cxn modelId="{14FB0B4A-6078-4CB7-A731-6657E7AE7028}" type="presOf" srcId="{76C0F7E7-26F0-403A-9C95-304BEE7CBE6E}" destId="{9BBFDBAF-7660-4F21-B8E1-320DD674465D}" srcOrd="0" destOrd="0" presId="urn:microsoft.com/office/officeart/2008/layout/NameandTitleOrganizationalChart"/>
    <dgm:cxn modelId="{3A387A26-BF4F-4B79-89A4-961EB75D1DF8}" type="presOf" srcId="{0F83784A-003A-49DB-ACEA-160D0F0A3911}" destId="{0ABB2235-C64D-45A3-86EA-BEE78AAEF0B3}" srcOrd="0" destOrd="0" presId="urn:microsoft.com/office/officeart/2008/layout/NameandTitleOrganizationalChart"/>
    <dgm:cxn modelId="{D9D6DCEB-98F3-4117-9087-ADBFD6EC7A1D}" type="presOf" srcId="{70643935-346A-496B-8A78-8A02F32C0F1E}" destId="{E141C824-9CAC-4476-B8A9-65519E38AE46}" srcOrd="1" destOrd="0" presId="urn:microsoft.com/office/officeart/2008/layout/NameandTitleOrganizationalChart"/>
    <dgm:cxn modelId="{18E03B67-FBC2-496F-A369-62C8DB9A53A5}" type="presOf" srcId="{2B5FE461-88C1-4D18-AE4C-F63D1E6AD74F}" destId="{2450682B-9C32-4254-A511-FC81F1905EA1}" srcOrd="0" destOrd="0" presId="urn:microsoft.com/office/officeart/2008/layout/NameandTitleOrganizationalChart"/>
    <dgm:cxn modelId="{7B3F50B3-C083-43E8-B738-DA5B61E0CEB9}" type="presOf" srcId="{6ED14776-0D34-40E4-9164-D57DE6E82AA3}" destId="{87ED3F99-82E6-4BB3-B93E-4874663EAD4A}" srcOrd="0" destOrd="0" presId="urn:microsoft.com/office/officeart/2008/layout/NameandTitleOrganizationalChart"/>
    <dgm:cxn modelId="{0A81A221-6D97-4FA6-BF79-4AD2E79C8F08}" srcId="{70643935-346A-496B-8A78-8A02F32C0F1E}" destId="{539C4B8D-788C-4D1F-9C1A-D6775BD9661F}" srcOrd="1" destOrd="0" parTransId="{6A32BDBE-AB56-4C0A-98C4-C919A95C198E}" sibTransId="{C911AA48-CF7E-4AB2-9D77-E4073345DB11}"/>
    <dgm:cxn modelId="{BCB43F46-AE77-405A-A960-86FD11F662B5}" type="presOf" srcId="{594DF703-F6F6-47A8-AAAA-D2D1B44F85D2}" destId="{9526CB03-3BAB-4CFF-A6E3-515CA67413A2}" srcOrd="0" destOrd="0" presId="urn:microsoft.com/office/officeart/2008/layout/NameandTitleOrganizationalChart"/>
    <dgm:cxn modelId="{8EA736FE-8C17-45E1-ACF7-DBF72F0C358D}" type="presOf" srcId="{5144D60B-48D6-4068-A88B-E80088D42192}" destId="{C12FA5AC-F7A5-443A-9EF7-FE4FC8CC2584}" srcOrd="0" destOrd="0" presId="urn:microsoft.com/office/officeart/2008/layout/NameandTitleOrganizationalChart"/>
    <dgm:cxn modelId="{01848FEA-8E97-4B36-82B8-D85A4CD8B583}" type="presOf" srcId="{0393F10E-5788-40A1-9256-0CC606F7C6ED}" destId="{BED8F21F-0A46-4808-94F7-78855CC1F6B6}" srcOrd="0" destOrd="0" presId="urn:microsoft.com/office/officeart/2008/layout/NameandTitleOrganizationalChart"/>
    <dgm:cxn modelId="{D58BFEAD-A1F0-4618-8D11-09E43D0A6827}" type="presOf" srcId="{7DD156DF-042A-4ED4-941C-18BA714AFE1D}" destId="{19B64637-948F-499E-9226-402FDF1919EC}" srcOrd="0" destOrd="0" presId="urn:microsoft.com/office/officeart/2008/layout/NameandTitleOrganizationalChart"/>
    <dgm:cxn modelId="{6AE73098-26CB-4F52-9B61-102F15DCDF40}" type="presOf" srcId="{92777329-391F-4805-8D66-7FA1269C138F}" destId="{CF11A092-9A20-43D1-A9C2-2D26C83ACADE}" srcOrd="0" destOrd="0" presId="urn:microsoft.com/office/officeart/2008/layout/NameandTitleOrganizationalChart"/>
    <dgm:cxn modelId="{472B57DB-57C3-4CFB-BB2E-F75668A930F1}" srcId="{2B5FE461-88C1-4D18-AE4C-F63D1E6AD74F}" destId="{D5E13001-A65A-4CA0-9F51-2D794B55BFF0}" srcOrd="0" destOrd="0" parTransId="{E752988D-D174-4163-96E9-F5CD78E4D76C}" sibTransId="{68F28304-8602-49C0-BF3D-2CB69A03D841}"/>
    <dgm:cxn modelId="{F79C439A-56D9-4D22-846E-851F10E2D810}" srcId="{70643935-346A-496B-8A78-8A02F32C0F1E}" destId="{434C9BC0-1BBE-4FF7-BA54-7053C9124D5C}" srcOrd="2" destOrd="0" parTransId="{E8F1E285-D583-4DF2-8008-9BA5D823E163}" sibTransId="{E99A997E-D705-4798-8AE7-844732E114CB}"/>
    <dgm:cxn modelId="{1258918B-AF0F-4991-82B5-E64AB9EDBE3B}" type="presOf" srcId="{B40106DC-A9DC-42BC-904B-C31EB1EA33B6}" destId="{F10327A4-789F-4FD9-91B2-4DBE997718EE}" srcOrd="0" destOrd="0" presId="urn:microsoft.com/office/officeart/2008/layout/NameandTitleOrganizationalChart"/>
    <dgm:cxn modelId="{B6CC2A01-D7C5-4E00-8CCC-C08A65C1045F}" type="presOf" srcId="{0EF0A87E-140C-46DE-B381-FB5A3DD5CAC1}" destId="{51424633-ED11-4939-8F22-44BE1CF0C667}" srcOrd="1" destOrd="0" presId="urn:microsoft.com/office/officeart/2008/layout/NameandTitleOrganizationalChart"/>
    <dgm:cxn modelId="{EA25CB40-33C3-4B49-A738-7BE0D7F203CF}" type="presOf" srcId="{D540B663-5BFA-4B74-8F48-CBBFE3B12C9C}" destId="{B284F8D3-E72D-499A-A12F-4C8D7E0CB7FC}" srcOrd="1" destOrd="0" presId="urn:microsoft.com/office/officeart/2008/layout/NameandTitleOrganizationalChart"/>
    <dgm:cxn modelId="{8B4EA2D3-D32E-41B0-AF9C-11A645385A4D}" type="presOf" srcId="{0BB396F2-BB03-431F-9865-24C774031036}" destId="{868D9EFC-ED5B-4B70-BF12-6B6EE976BC6C}" srcOrd="1" destOrd="0" presId="urn:microsoft.com/office/officeart/2008/layout/NameandTitleOrganizationalChart"/>
    <dgm:cxn modelId="{398BFCBD-96F7-4F3C-8689-66EFE8312C54}" srcId="{D5E13001-A65A-4CA0-9F51-2D794B55BFF0}" destId="{0F83784A-003A-49DB-ACEA-160D0F0A3911}" srcOrd="1" destOrd="0" parTransId="{4C50C0E3-BAD3-4530-860B-8DAB8C0038B5}" sibTransId="{40BE5631-476B-4840-BD9B-B1013E018B47}"/>
    <dgm:cxn modelId="{0DEAA453-F9D6-49A4-BC7C-624E8DBD827C}" type="presOf" srcId="{E99A997E-D705-4798-8AE7-844732E114CB}" destId="{84292A0F-DB1A-4F8F-852E-1E17421FB850}" srcOrd="0" destOrd="0" presId="urn:microsoft.com/office/officeart/2008/layout/NameandTitleOrganizationalChart"/>
    <dgm:cxn modelId="{661FCA5D-0515-4A0A-A499-A1A91FBC33DF}" type="presOf" srcId="{F678BEAC-1303-4084-96E5-8A50F84BB69F}" destId="{BA1D7C01-8C5E-4C5B-BE9E-F3B3186D5F1A}" srcOrd="1" destOrd="0" presId="urn:microsoft.com/office/officeart/2008/layout/NameandTitleOrganizationalChart"/>
    <dgm:cxn modelId="{03C1A75D-2E6D-4403-9CC4-42C288B1A6A1}" type="presOf" srcId="{0F83784A-003A-49DB-ACEA-160D0F0A3911}" destId="{76BE4655-DFEA-4A37-B0EB-0AC8CA4538C5}" srcOrd="1" destOrd="0" presId="urn:microsoft.com/office/officeart/2008/layout/NameandTitleOrganizationalChart"/>
    <dgm:cxn modelId="{F013177D-BCE4-4371-931F-1BC10EB1BF79}" type="presOf" srcId="{E8348F28-C65B-4930-BA69-249A70A4C196}" destId="{94149895-433C-416B-9694-FBF0D0AC1F3C}" srcOrd="0" destOrd="0" presId="urn:microsoft.com/office/officeart/2008/layout/NameandTitleOrganizationalChart"/>
    <dgm:cxn modelId="{F45E2235-661F-42B9-9CE5-04BC89F26F7A}" type="presOf" srcId="{99D56CDD-08C2-4AF2-856C-B309D475BD25}" destId="{CF354CBD-612A-4DE5-8844-5ECC58CF3C45}" srcOrd="1" destOrd="0" presId="urn:microsoft.com/office/officeart/2008/layout/NameandTitleOrganizationalChart"/>
    <dgm:cxn modelId="{7A77911D-4761-4D4B-BC4E-2E2BD6E92F24}" type="presOf" srcId="{0EF0A87E-140C-46DE-B381-FB5A3DD5CAC1}" destId="{031ADD36-96EC-452E-B6B9-41BAACE3D1B1}" srcOrd="0" destOrd="0" presId="urn:microsoft.com/office/officeart/2008/layout/NameandTitleOrganizationalChart"/>
    <dgm:cxn modelId="{D0F5B529-8271-4924-BC88-39C20FA91100}" type="presOf" srcId="{434C9BC0-1BBE-4FF7-BA54-7053C9124D5C}" destId="{EC64D269-AC24-47CE-BBC4-F24156E63223}" srcOrd="1" destOrd="0" presId="urn:microsoft.com/office/officeart/2008/layout/NameandTitleOrganizationalChart"/>
    <dgm:cxn modelId="{1847087C-9EE2-4BED-B2BA-5D7CB6AC8D80}" type="presOf" srcId="{ADADAD12-C16C-4687-B7B6-88A69B299E3A}" destId="{1D6DBE54-1201-45DE-B8D0-C3B3B9F7A860}" srcOrd="0" destOrd="0" presId="urn:microsoft.com/office/officeart/2008/layout/NameandTitleOrganizationalChart"/>
    <dgm:cxn modelId="{110E6A02-B232-4287-A976-120B6D96957C}" srcId="{56697E52-AADE-4056-B6BE-6F13BD1CF381}" destId="{D540B663-5BFA-4B74-8F48-CBBFE3B12C9C}" srcOrd="1" destOrd="0" parTransId="{8CF85BBB-2E2B-41BC-A2E0-AFFEE7FD5A87}" sibTransId="{A39A2D05-D581-47DA-A62D-CA6E6F472AD5}"/>
    <dgm:cxn modelId="{225D3F12-DD65-45CF-B48B-A2D300CD3F9A}" type="presOf" srcId="{91EBF273-7B12-451F-95DD-4AF373318C7A}" destId="{72E76C14-CC89-48C7-BA54-AD6B3DC6D4E3}" srcOrd="0" destOrd="0" presId="urn:microsoft.com/office/officeart/2008/layout/NameandTitleOrganizationalChart"/>
    <dgm:cxn modelId="{07E6F41B-A47D-4DE2-A2D3-F418E0BEBBCE}" srcId="{56697E52-AADE-4056-B6BE-6F13BD1CF381}" destId="{68D7C4E0-2687-4ADE-A8D2-C9F2D001E585}" srcOrd="0" destOrd="0" parTransId="{FFD4D3BD-C01E-427A-A03E-E15EF3C6F762}" sibTransId="{44525E0D-A614-454D-B527-85A9DD18FE1C}"/>
    <dgm:cxn modelId="{890805CF-F89C-4A24-BB8D-C115159D9CD8}" type="presOf" srcId="{E8F1E285-D583-4DF2-8008-9BA5D823E163}" destId="{7C8A9937-C195-41E7-9318-2B4E8C81A209}" srcOrd="0" destOrd="0" presId="urn:microsoft.com/office/officeart/2008/layout/NameandTitleOrganizationalChart"/>
    <dgm:cxn modelId="{46AA37B1-D3E4-431E-9087-A5AF3D3E9CE1}" type="presOf" srcId="{68F28304-8602-49C0-BF3D-2CB69A03D841}" destId="{310CA05A-41C9-4E06-A91A-6639E9D64A34}" srcOrd="0" destOrd="0" presId="urn:microsoft.com/office/officeart/2008/layout/NameandTitleOrganizationalChart"/>
    <dgm:cxn modelId="{2A2C0901-A5BE-433F-9EE5-45F2F934BAED}" type="presOf" srcId="{E752988D-D174-4163-96E9-F5CD78E4D76C}" destId="{314C0B78-8F40-4082-9AF2-CFFA721CAFAA}" srcOrd="0" destOrd="0" presId="urn:microsoft.com/office/officeart/2008/layout/NameandTitleOrganizationalChart"/>
    <dgm:cxn modelId="{2AE54A83-910A-4CDE-BF0A-57CE3C2D5582}" type="presOf" srcId="{C911AA48-CF7E-4AB2-9D77-E4073345DB11}" destId="{CEFCF6AF-97E1-4CDB-82C1-044CDEA2074D}" srcOrd="0" destOrd="0" presId="urn:microsoft.com/office/officeart/2008/layout/NameandTitleOrganizationalChart"/>
    <dgm:cxn modelId="{A346B626-0606-4A8E-9694-EAC48C07B617}" type="presOf" srcId="{67626912-B424-4788-8933-B2334F8E0974}" destId="{C0C6B9EB-73DD-47CB-8E02-16D29A39FE99}" srcOrd="0" destOrd="0" presId="urn:microsoft.com/office/officeart/2008/layout/NameandTitleOrganizationalChart"/>
    <dgm:cxn modelId="{5200FF3B-CD6D-4B2A-9814-183F03A0F6F6}" srcId="{D5E13001-A65A-4CA0-9F51-2D794B55BFF0}" destId="{99D56CDD-08C2-4AF2-856C-B309D475BD25}" srcOrd="0" destOrd="0" parTransId="{199C6D2B-7D47-48B0-844D-C4E8BEFF156E}" sibTransId="{3FAC7DC9-4089-4624-8C87-971830D480D0}"/>
    <dgm:cxn modelId="{634A0A17-6FB7-4C19-9D36-8E6819030621}" srcId="{F678BEAC-1303-4084-96E5-8A50F84BB69F}" destId="{0E6D62FF-D6C5-4E4D-818B-ED064D51807B}" srcOrd="0" destOrd="0" parTransId="{405DBFD2-51B5-4881-89D2-F3C85B83F2F4}" sibTransId="{92777329-391F-4805-8D66-7FA1269C138F}"/>
    <dgm:cxn modelId="{89859F60-397E-4877-8A42-25045FB65C2F}" type="presOf" srcId="{0BB396F2-BB03-431F-9865-24C774031036}" destId="{6BF7DE2A-931E-44C7-9DC2-E8E3C0297739}" srcOrd="0" destOrd="0" presId="urn:microsoft.com/office/officeart/2008/layout/NameandTitleOrganizationalChart"/>
    <dgm:cxn modelId="{6A148F62-66C6-4BD3-9A77-3405C68B990A}" type="presOf" srcId="{405DBFD2-51B5-4881-89D2-F3C85B83F2F4}" destId="{C15B5E30-7154-4502-816C-7A6F7C6F5096}" srcOrd="0" destOrd="0" presId="urn:microsoft.com/office/officeart/2008/layout/NameandTitleOrganizationalChart"/>
    <dgm:cxn modelId="{9CCCAA5B-DEAB-42F4-B612-748585828AA1}" type="presOf" srcId="{434C9BC0-1BBE-4FF7-BA54-7053C9124D5C}" destId="{D2C50AEE-5D0A-473D-BC99-B89DCB9A2E45}" srcOrd="0" destOrd="0" presId="urn:microsoft.com/office/officeart/2008/layout/NameandTitleOrganizationalChart"/>
    <dgm:cxn modelId="{D1A5CE71-9DB9-4F62-9E9D-EEB52226B840}" type="presOf" srcId="{6A32BDBE-AB56-4C0A-98C4-C919A95C198E}" destId="{055583AB-361C-494F-B08A-062873BA84A8}" srcOrd="0" destOrd="0" presId="urn:microsoft.com/office/officeart/2008/layout/NameandTitleOrganizationalChart"/>
    <dgm:cxn modelId="{589B4D09-2A3E-4165-BDB6-F5F433B4AC45}" srcId="{68D7C4E0-2687-4ADE-A8D2-C9F2D001E585}" destId="{F678BEAC-1303-4084-96E5-8A50F84BB69F}" srcOrd="0" destOrd="0" parTransId="{7DD156DF-042A-4ED4-941C-18BA714AFE1D}" sibTransId="{ADADAD12-C16C-4687-B7B6-88A69B299E3A}"/>
    <dgm:cxn modelId="{A5BBAC93-D07E-4B49-BF8B-329CACC03EB5}" type="presOf" srcId="{68D7C4E0-2687-4ADE-A8D2-C9F2D001E585}" destId="{70674121-7958-4D2E-88AF-CF5E50EE46F8}" srcOrd="1" destOrd="0" presId="urn:microsoft.com/office/officeart/2008/layout/NameandTitleOrganizationalChart"/>
    <dgm:cxn modelId="{439DFD96-AB43-48A9-A383-E168BAE4F4F4}" type="presOf" srcId="{56697E52-AADE-4056-B6BE-6F13BD1CF381}" destId="{42FB3674-59FC-4BA7-8A7B-20D0E0BDD762}" srcOrd="1" destOrd="0" presId="urn:microsoft.com/office/officeart/2008/layout/NameandTitleOrganizationalChart"/>
    <dgm:cxn modelId="{AE2DBC00-3CC7-445E-84D3-B2EEA59E0591}" type="presOf" srcId="{4C50C0E3-BAD3-4530-860B-8DAB8C0038B5}" destId="{D8C91A35-1D87-4063-B169-191996446846}" srcOrd="0" destOrd="0" presId="urn:microsoft.com/office/officeart/2008/layout/NameandTitleOrganizationalChart"/>
    <dgm:cxn modelId="{E13C3762-0BA5-4FB3-B1EB-9A73790D83EF}" type="presOf" srcId="{F081E3B7-74CF-4800-A009-8038376748A3}" destId="{E6AF1874-1814-4C87-9325-06813BDAACB5}" srcOrd="0" destOrd="0" presId="urn:microsoft.com/office/officeart/2008/layout/NameandTitleOrganizationalChart"/>
    <dgm:cxn modelId="{7D261A23-10CC-4C6C-9BCC-EC4D8E4B78AA}" type="presOf" srcId="{0E6D62FF-D6C5-4E4D-818B-ED064D51807B}" destId="{09A07592-F47E-4FF2-8BED-F9B66642AD1C}" srcOrd="0" destOrd="0" presId="urn:microsoft.com/office/officeart/2008/layout/NameandTitleOrganizationalChart"/>
    <dgm:cxn modelId="{E78E17FD-3024-433C-B241-CDAA36264CBA}" type="presOf" srcId="{539C4B8D-788C-4D1F-9C1A-D6775BD9661F}" destId="{92BD9391-3900-40D1-A22E-5050A21E1E29}" srcOrd="1" destOrd="0" presId="urn:microsoft.com/office/officeart/2008/layout/NameandTitleOrganizationalChart"/>
    <dgm:cxn modelId="{88E2804B-F164-406F-91A6-9570FA0B7C64}" type="presOf" srcId="{3FAC7DC9-4089-4624-8C87-971830D480D0}" destId="{76A8C720-164B-4F65-BC80-B1CBEFC6064B}" srcOrd="0" destOrd="0" presId="urn:microsoft.com/office/officeart/2008/layout/NameandTitleOrganizationalChart"/>
    <dgm:cxn modelId="{0D4496E0-8162-40FC-B553-0E218258716E}" type="presOf" srcId="{40BE5631-476B-4840-BD9B-B1013E018B47}" destId="{4ED0B91F-7835-4A9F-A5CE-125F40156687}" srcOrd="0" destOrd="0" presId="urn:microsoft.com/office/officeart/2008/layout/NameandTitleOrganizationalChart"/>
    <dgm:cxn modelId="{C8DDBB12-442C-45F7-8E9E-1FC00DE2BDBD}" type="presOf" srcId="{99D56CDD-08C2-4AF2-856C-B309D475BD25}" destId="{E27A79C4-C916-448A-AC18-927A32232ABB}" srcOrd="0" destOrd="0" presId="urn:microsoft.com/office/officeart/2008/layout/NameandTitleOrganizationalChart"/>
    <dgm:cxn modelId="{80A6F0A7-7CBD-4CEB-99DF-42A5A517A01F}" srcId="{89F2759A-4735-4ADB-A3EE-43CBC490F477}" destId="{56697E52-AADE-4056-B6BE-6F13BD1CF381}" srcOrd="0" destOrd="0" parTransId="{1325CF2E-69A0-409D-B04B-D6AA99D69035}" sibTransId="{D9A52C7E-C984-4849-9D7B-94F589399AF3}"/>
    <dgm:cxn modelId="{F200D331-BACB-46DD-B1D3-39B64CAEFD3F}" type="presOf" srcId="{F081E3B7-74CF-4800-A009-8038376748A3}" destId="{81CE642A-3ED9-4D0A-BC48-11E1E33522F5}" srcOrd="1" destOrd="0" presId="urn:microsoft.com/office/officeart/2008/layout/NameandTitleOrganizationalChart"/>
    <dgm:cxn modelId="{7D39D2F0-D331-4B9A-B263-29CA341498D3}" type="presOf" srcId="{FFD4D3BD-C01E-427A-A03E-E15EF3C6F762}" destId="{40BCE0C3-DD38-41FF-9B2D-133F9C1069E0}" srcOrd="0" destOrd="0" presId="urn:microsoft.com/office/officeart/2008/layout/NameandTitleOrganizationalChart"/>
    <dgm:cxn modelId="{44CB88A0-488A-4C44-AB12-D2C4C79CBD08}" type="presOf" srcId="{462CBFA3-11F4-48FD-9665-AB36A6C7BB52}" destId="{313C16C7-870E-47C6-94C8-743D20450E98}" srcOrd="0" destOrd="0" presId="urn:microsoft.com/office/officeart/2008/layout/NameandTitleOrganizationalChart"/>
    <dgm:cxn modelId="{9A706EE7-D8E8-4814-82FE-0D7A947353DE}" type="presOf" srcId="{78339D57-EFCF-48CF-A9D3-9D5AD1A9B16A}" destId="{95E5A462-1403-4A76-BC09-DB8813D4E1C3}" srcOrd="0" destOrd="0" presId="urn:microsoft.com/office/officeart/2008/layout/NameandTitleOrganizationalChart"/>
    <dgm:cxn modelId="{0614EFBE-1AF9-4F10-A2E3-0B1D45B5013B}" type="presOf" srcId="{56697E52-AADE-4056-B6BE-6F13BD1CF381}" destId="{7CA9E5A9-0401-40F3-8070-7B576D0F4A45}" srcOrd="0" destOrd="0" presId="urn:microsoft.com/office/officeart/2008/layout/NameandTitleOrganizationalChart"/>
    <dgm:cxn modelId="{102A4FA4-09A9-4CF8-9CC7-BF3656C7C796}" srcId="{70643935-346A-496B-8A78-8A02F32C0F1E}" destId="{594DF703-F6F6-47A8-AAAA-D2D1B44F85D2}" srcOrd="0" destOrd="0" parTransId="{462CBFA3-11F4-48FD-9665-AB36A6C7BB52}" sibTransId="{9E75A283-CF8B-4FFD-AA4D-13015F3BB96B}"/>
    <dgm:cxn modelId="{DD97EB04-BFFD-40B8-82C9-F6931D8A48CD}" type="presOf" srcId="{2B5FE461-88C1-4D18-AE4C-F63D1E6AD74F}" destId="{567B6576-E619-4516-B320-56093EA9B377}" srcOrd="1" destOrd="0" presId="urn:microsoft.com/office/officeart/2008/layout/NameandTitleOrganizationalChart"/>
    <dgm:cxn modelId="{0C19B06F-5A31-4EF8-AF17-5D01411CEC8B}" srcId="{D5E13001-A65A-4CA0-9F51-2D794B55BFF0}" destId="{0EF0A87E-140C-46DE-B381-FB5A3DD5CAC1}" srcOrd="2" destOrd="0" parTransId="{5144D60B-48D6-4068-A88B-E80088D42192}" sibTransId="{0393F10E-5788-40A1-9256-0CC606F7C6ED}"/>
    <dgm:cxn modelId="{413815CD-2514-4119-B12F-0081FC88E969}" type="presOf" srcId="{D5E13001-A65A-4CA0-9F51-2D794B55BFF0}" destId="{4D78201E-0FC5-402D-9174-4AA604F9EBD1}" srcOrd="1" destOrd="0" presId="urn:microsoft.com/office/officeart/2008/layout/NameandTitleOrganizationalChart"/>
    <dgm:cxn modelId="{1DCF2606-E0C2-4D6A-A70C-61DC6BCCC2AC}" type="presOf" srcId="{19B9AF33-E84B-4777-B927-6E0916B2F89D}" destId="{03CA9C2F-41CA-4FD0-A92D-69A6DF5FB5F7}" srcOrd="0" destOrd="0" presId="urn:microsoft.com/office/officeart/2008/layout/NameandTitleOrganizationalChart"/>
    <dgm:cxn modelId="{8103EFAC-6CF8-4A29-9E9F-36374829069A}" type="presOf" srcId="{8CF85BBB-2E2B-41BC-A2E0-AFFEE7FD5A87}" destId="{FEA330ED-9A4F-421D-AB06-89F45CBB56A4}" srcOrd="0" destOrd="0" presId="urn:microsoft.com/office/officeart/2008/layout/NameandTitleOrganizationalChart"/>
    <dgm:cxn modelId="{E786B16F-F52A-49DD-9C83-9F47E3461F8A}" type="presOf" srcId="{A39A2D05-D581-47DA-A62D-CA6E6F472AD5}" destId="{A639E0FE-6548-4948-A17A-C1C18040DF6E}" srcOrd="0" destOrd="0" presId="urn:microsoft.com/office/officeart/2008/layout/NameandTitleOrganizationalChart"/>
    <dgm:cxn modelId="{E6FB4D83-8988-453E-85B1-5975A0E3633F}" type="presOf" srcId="{B40106DC-A9DC-42BC-904B-C31EB1EA33B6}" destId="{54850999-2E8B-4D24-ACD5-19B117ECAC2A}" srcOrd="1" destOrd="0" presId="urn:microsoft.com/office/officeart/2008/layout/NameandTitleOrganizationalChart"/>
    <dgm:cxn modelId="{6B4B0857-90E7-45C5-8815-C726EE3A192E}" srcId="{F678BEAC-1303-4084-96E5-8A50F84BB69F}" destId="{B40106DC-A9DC-42BC-904B-C31EB1EA33B6}" srcOrd="2" destOrd="0" parTransId="{6ED14776-0D34-40E4-9164-D57DE6E82AA3}" sibTransId="{78339D57-EFCF-48CF-A9D3-9D5AD1A9B16A}"/>
    <dgm:cxn modelId="{805F7127-CD73-4587-BEE5-4C4687699BC7}" type="presOf" srcId="{89F2759A-4735-4ADB-A3EE-43CBC490F477}" destId="{70B3DFA5-88A3-477C-922A-CFEA818C8F70}" srcOrd="0" destOrd="0" presId="urn:microsoft.com/office/officeart/2008/layout/NameandTitleOrganizationalChart"/>
    <dgm:cxn modelId="{ECB5EF92-F49C-46CF-ACAD-9F37ABE2DB25}" type="presParOf" srcId="{70B3DFA5-88A3-477C-922A-CFEA818C8F70}" destId="{8BED5C40-FF2E-4B01-8702-B45BA1CFDB71}" srcOrd="0" destOrd="0" presId="urn:microsoft.com/office/officeart/2008/layout/NameandTitleOrganizationalChart"/>
    <dgm:cxn modelId="{6FC8CBF4-32C4-4EA7-9628-366386F30BF3}" type="presParOf" srcId="{8BED5C40-FF2E-4B01-8702-B45BA1CFDB71}" destId="{1DABA2AE-78D5-43B1-B0A4-432E02BB2B7F}" srcOrd="0" destOrd="0" presId="urn:microsoft.com/office/officeart/2008/layout/NameandTitleOrganizationalChart"/>
    <dgm:cxn modelId="{3F6E88D5-49F4-4313-A20A-6E7986013BAC}" type="presParOf" srcId="{1DABA2AE-78D5-43B1-B0A4-432E02BB2B7F}" destId="{7CA9E5A9-0401-40F3-8070-7B576D0F4A45}" srcOrd="0" destOrd="0" presId="urn:microsoft.com/office/officeart/2008/layout/NameandTitleOrganizationalChart"/>
    <dgm:cxn modelId="{5DBE0812-8CDE-4A51-89AC-F116D111FDA8}" type="presParOf" srcId="{1DABA2AE-78D5-43B1-B0A4-432E02BB2B7F}" destId="{D5B18486-331E-4E15-A115-BA00544F74B3}" srcOrd="1" destOrd="0" presId="urn:microsoft.com/office/officeart/2008/layout/NameandTitleOrganizationalChart"/>
    <dgm:cxn modelId="{EB8C86CA-54B4-4CC6-9795-BF1983431748}" type="presParOf" srcId="{1DABA2AE-78D5-43B1-B0A4-432E02BB2B7F}" destId="{42FB3674-59FC-4BA7-8A7B-20D0E0BDD762}" srcOrd="2" destOrd="0" presId="urn:microsoft.com/office/officeart/2008/layout/NameandTitleOrganizationalChart"/>
    <dgm:cxn modelId="{A07B0BA3-DDC4-458B-B1A9-79B801EB93B3}" type="presParOf" srcId="{8BED5C40-FF2E-4B01-8702-B45BA1CFDB71}" destId="{9C286D99-3F28-4171-BC84-0DAEA45D47F2}" srcOrd="1" destOrd="0" presId="urn:microsoft.com/office/officeart/2008/layout/NameandTitleOrganizationalChart"/>
    <dgm:cxn modelId="{82869EAA-6318-407C-B2CE-D3FC0A1AADB0}" type="presParOf" srcId="{9C286D99-3F28-4171-BC84-0DAEA45D47F2}" destId="{40BCE0C3-DD38-41FF-9B2D-133F9C1069E0}" srcOrd="0" destOrd="0" presId="urn:microsoft.com/office/officeart/2008/layout/NameandTitleOrganizationalChart"/>
    <dgm:cxn modelId="{75C0A008-466F-4A69-8B2B-40B4F78CFDA9}" type="presParOf" srcId="{9C286D99-3F28-4171-BC84-0DAEA45D47F2}" destId="{8618529E-1FF6-4D03-9822-E4D1B20BAA21}" srcOrd="1" destOrd="0" presId="urn:microsoft.com/office/officeart/2008/layout/NameandTitleOrganizationalChart"/>
    <dgm:cxn modelId="{124DBF95-E7F6-4F88-9810-DE5D65187EA1}" type="presParOf" srcId="{8618529E-1FF6-4D03-9822-E4D1B20BAA21}" destId="{B4E0A96C-4B81-403C-8F69-73E717E799A9}" srcOrd="0" destOrd="0" presId="urn:microsoft.com/office/officeart/2008/layout/NameandTitleOrganizationalChart"/>
    <dgm:cxn modelId="{3575DF65-CC48-4E67-BF21-16A7506EDB1B}" type="presParOf" srcId="{B4E0A96C-4B81-403C-8F69-73E717E799A9}" destId="{31526FA4-0910-4501-80BE-BC5814B05CD0}" srcOrd="0" destOrd="0" presId="urn:microsoft.com/office/officeart/2008/layout/NameandTitleOrganizationalChart"/>
    <dgm:cxn modelId="{90A29453-96F3-412D-9CE2-3C6809C3F5A0}" type="presParOf" srcId="{B4E0A96C-4B81-403C-8F69-73E717E799A9}" destId="{9234C8BB-D254-499A-9C36-BA272DBBEB10}" srcOrd="1" destOrd="0" presId="urn:microsoft.com/office/officeart/2008/layout/NameandTitleOrganizationalChart"/>
    <dgm:cxn modelId="{F75B2E1F-89C6-4826-BEE3-E7AFF833AA95}" type="presParOf" srcId="{B4E0A96C-4B81-403C-8F69-73E717E799A9}" destId="{70674121-7958-4D2E-88AF-CF5E50EE46F8}" srcOrd="2" destOrd="0" presId="urn:microsoft.com/office/officeart/2008/layout/NameandTitleOrganizationalChart"/>
    <dgm:cxn modelId="{BB27EEEC-A444-4034-864B-14D1004FBE3A}" type="presParOf" srcId="{8618529E-1FF6-4D03-9822-E4D1B20BAA21}" destId="{E50B3FED-AEF7-4408-804F-81C1C8399530}" srcOrd="1" destOrd="0" presId="urn:microsoft.com/office/officeart/2008/layout/NameandTitleOrganizationalChart"/>
    <dgm:cxn modelId="{4354C887-1F5F-49A7-A838-D26782677AE2}" type="presParOf" srcId="{E50B3FED-AEF7-4408-804F-81C1C8399530}" destId="{19B64637-948F-499E-9226-402FDF1919EC}" srcOrd="0" destOrd="0" presId="urn:microsoft.com/office/officeart/2008/layout/NameandTitleOrganizationalChart"/>
    <dgm:cxn modelId="{D578F783-7AA2-41A6-BDCA-B8BE58F2DA80}" type="presParOf" srcId="{E50B3FED-AEF7-4408-804F-81C1C8399530}" destId="{92FF5102-C44C-4E22-93EE-C0FAF5A8C264}" srcOrd="1" destOrd="0" presId="urn:microsoft.com/office/officeart/2008/layout/NameandTitleOrganizationalChart"/>
    <dgm:cxn modelId="{9D41B246-D8BA-438A-BE26-3C8D7810CB59}" type="presParOf" srcId="{92FF5102-C44C-4E22-93EE-C0FAF5A8C264}" destId="{0F6A80D0-F3AB-41F3-8161-C058CE1CBFA0}" srcOrd="0" destOrd="0" presId="urn:microsoft.com/office/officeart/2008/layout/NameandTitleOrganizationalChart"/>
    <dgm:cxn modelId="{2F7B226A-70E6-435C-AC26-50F96AA620AC}" type="presParOf" srcId="{0F6A80D0-F3AB-41F3-8161-C058CE1CBFA0}" destId="{7399316D-1F4E-4902-991A-7751ED03ADCC}" srcOrd="0" destOrd="0" presId="urn:microsoft.com/office/officeart/2008/layout/NameandTitleOrganizationalChart"/>
    <dgm:cxn modelId="{7420BE89-4116-4F51-92B4-D274F69323A6}" type="presParOf" srcId="{0F6A80D0-F3AB-41F3-8161-C058CE1CBFA0}" destId="{1D6DBE54-1201-45DE-B8D0-C3B3B9F7A860}" srcOrd="1" destOrd="0" presId="urn:microsoft.com/office/officeart/2008/layout/NameandTitleOrganizationalChart"/>
    <dgm:cxn modelId="{0A946EF7-DF34-480E-91FD-033376A139C5}" type="presParOf" srcId="{0F6A80D0-F3AB-41F3-8161-C058CE1CBFA0}" destId="{BA1D7C01-8C5E-4C5B-BE9E-F3B3186D5F1A}" srcOrd="2" destOrd="0" presId="urn:microsoft.com/office/officeart/2008/layout/NameandTitleOrganizationalChart"/>
    <dgm:cxn modelId="{38D5B26D-58E3-47A9-824C-E688D049719F}" type="presParOf" srcId="{92FF5102-C44C-4E22-93EE-C0FAF5A8C264}" destId="{707D46F7-9F62-46ED-87CF-47ACE53EF283}" srcOrd="1" destOrd="0" presId="urn:microsoft.com/office/officeart/2008/layout/NameandTitleOrganizationalChart"/>
    <dgm:cxn modelId="{9B4590A2-B05F-4407-B8A5-8B20869F85CB}" type="presParOf" srcId="{707D46F7-9F62-46ED-87CF-47ACE53EF283}" destId="{C15B5E30-7154-4502-816C-7A6F7C6F5096}" srcOrd="0" destOrd="0" presId="urn:microsoft.com/office/officeart/2008/layout/NameandTitleOrganizationalChart"/>
    <dgm:cxn modelId="{7B65BE01-75D7-437B-A94B-011BC56D5BCB}" type="presParOf" srcId="{707D46F7-9F62-46ED-87CF-47ACE53EF283}" destId="{2FEF653E-6E11-4899-A186-5803E4069ABF}" srcOrd="1" destOrd="0" presId="urn:microsoft.com/office/officeart/2008/layout/NameandTitleOrganizationalChart"/>
    <dgm:cxn modelId="{A2F9872A-681D-4DC9-A939-7FF71BE6748C}" type="presParOf" srcId="{2FEF653E-6E11-4899-A186-5803E4069ABF}" destId="{43F70BFE-7B47-4689-9862-68AD7B10C988}" srcOrd="0" destOrd="0" presId="urn:microsoft.com/office/officeart/2008/layout/NameandTitleOrganizationalChart"/>
    <dgm:cxn modelId="{C338DE29-2F03-4320-9EA1-4B2A5AEEC113}" type="presParOf" srcId="{43F70BFE-7B47-4689-9862-68AD7B10C988}" destId="{09A07592-F47E-4FF2-8BED-F9B66642AD1C}" srcOrd="0" destOrd="0" presId="urn:microsoft.com/office/officeart/2008/layout/NameandTitleOrganizationalChart"/>
    <dgm:cxn modelId="{1F887277-F85B-4A3F-9915-E08AABF64162}" type="presParOf" srcId="{43F70BFE-7B47-4689-9862-68AD7B10C988}" destId="{CF11A092-9A20-43D1-A9C2-2D26C83ACADE}" srcOrd="1" destOrd="0" presId="urn:microsoft.com/office/officeart/2008/layout/NameandTitleOrganizationalChart"/>
    <dgm:cxn modelId="{4F3666C0-B48D-4E41-BFFA-9679229B9122}" type="presParOf" srcId="{43F70BFE-7B47-4689-9862-68AD7B10C988}" destId="{64095247-A6D7-4298-8E35-83EF8550AFBF}" srcOrd="2" destOrd="0" presId="urn:microsoft.com/office/officeart/2008/layout/NameandTitleOrganizationalChart"/>
    <dgm:cxn modelId="{B038C4A5-0F35-48F6-9E4E-5F6460C7D345}" type="presParOf" srcId="{2FEF653E-6E11-4899-A186-5803E4069ABF}" destId="{24C0662F-CFF8-4395-B283-18A6429B8A4B}" srcOrd="1" destOrd="0" presId="urn:microsoft.com/office/officeart/2008/layout/NameandTitleOrganizationalChart"/>
    <dgm:cxn modelId="{2E73AE32-D2FD-41E1-B570-D475FAB3377F}" type="presParOf" srcId="{2FEF653E-6E11-4899-A186-5803E4069ABF}" destId="{B2821CE3-371E-4CCA-9D4F-2723CD5EB8AC}" srcOrd="2" destOrd="0" presId="urn:microsoft.com/office/officeart/2008/layout/NameandTitleOrganizationalChart"/>
    <dgm:cxn modelId="{13903DD8-AD22-41FF-8BFA-47AECA41D3DE}" type="presParOf" srcId="{707D46F7-9F62-46ED-87CF-47ACE53EF283}" destId="{94149895-433C-416B-9694-FBF0D0AC1F3C}" srcOrd="2" destOrd="0" presId="urn:microsoft.com/office/officeart/2008/layout/NameandTitleOrganizationalChart"/>
    <dgm:cxn modelId="{48EB0824-8363-49CD-85D7-8A1CCDB4BD90}" type="presParOf" srcId="{707D46F7-9F62-46ED-87CF-47ACE53EF283}" destId="{686EBEA5-6C14-4559-822A-70FA284F2627}" srcOrd="3" destOrd="0" presId="urn:microsoft.com/office/officeart/2008/layout/NameandTitleOrganizationalChart"/>
    <dgm:cxn modelId="{29BDF1CE-AC2A-4E4B-9A88-A278859B6AB9}" type="presParOf" srcId="{686EBEA5-6C14-4559-822A-70FA284F2627}" destId="{8027BC02-CD98-4136-865B-DC73EBBC32D4}" srcOrd="0" destOrd="0" presId="urn:microsoft.com/office/officeart/2008/layout/NameandTitleOrganizationalChart"/>
    <dgm:cxn modelId="{097D9900-5642-415A-A81F-5E5853FDE127}" type="presParOf" srcId="{8027BC02-CD98-4136-865B-DC73EBBC32D4}" destId="{6BF7DE2A-931E-44C7-9DC2-E8E3C0297739}" srcOrd="0" destOrd="0" presId="urn:microsoft.com/office/officeart/2008/layout/NameandTitleOrganizationalChart"/>
    <dgm:cxn modelId="{5107F46A-21DB-4C08-8A46-F64E46F4DFBC}" type="presParOf" srcId="{8027BC02-CD98-4136-865B-DC73EBBC32D4}" destId="{5A758C1E-8F6C-40C5-BEDF-EABDD004DD51}" srcOrd="1" destOrd="0" presId="urn:microsoft.com/office/officeart/2008/layout/NameandTitleOrganizationalChart"/>
    <dgm:cxn modelId="{F3E32B8E-B6E6-43B8-BA27-F8927140785B}" type="presParOf" srcId="{8027BC02-CD98-4136-865B-DC73EBBC32D4}" destId="{868D9EFC-ED5B-4B70-BF12-6B6EE976BC6C}" srcOrd="2" destOrd="0" presId="urn:microsoft.com/office/officeart/2008/layout/NameandTitleOrganizationalChart"/>
    <dgm:cxn modelId="{C32EE32D-D1E8-4AAE-9D29-63A1B3F263A8}" type="presParOf" srcId="{686EBEA5-6C14-4559-822A-70FA284F2627}" destId="{8A672AAA-A17E-47FC-A0E7-593ACEA1AFA9}" srcOrd="1" destOrd="0" presId="urn:microsoft.com/office/officeart/2008/layout/NameandTitleOrganizationalChart"/>
    <dgm:cxn modelId="{F1EA6EEE-0C79-4F3B-8146-5FAE2CD20655}" type="presParOf" srcId="{686EBEA5-6C14-4559-822A-70FA284F2627}" destId="{976D887A-A0C0-4706-B247-B5CADF58FB9C}" srcOrd="2" destOrd="0" presId="urn:microsoft.com/office/officeart/2008/layout/NameandTitleOrganizationalChart"/>
    <dgm:cxn modelId="{0DE4FC7E-E4C1-439C-B710-489EC4CF9506}" type="presParOf" srcId="{707D46F7-9F62-46ED-87CF-47ACE53EF283}" destId="{87ED3F99-82E6-4BB3-B93E-4874663EAD4A}" srcOrd="4" destOrd="0" presId="urn:microsoft.com/office/officeart/2008/layout/NameandTitleOrganizationalChart"/>
    <dgm:cxn modelId="{C53A46EF-EE48-4E98-A86F-F361CF02A0E9}" type="presParOf" srcId="{707D46F7-9F62-46ED-87CF-47ACE53EF283}" destId="{A3813F5D-EF88-48D1-AA71-EAEA0C361A98}" srcOrd="5" destOrd="0" presId="urn:microsoft.com/office/officeart/2008/layout/NameandTitleOrganizationalChart"/>
    <dgm:cxn modelId="{027A4678-3691-40E1-B276-7ECAE839A4DD}" type="presParOf" srcId="{A3813F5D-EF88-48D1-AA71-EAEA0C361A98}" destId="{A152CB48-38D0-48A2-91DA-E7E95C28F40E}" srcOrd="0" destOrd="0" presId="urn:microsoft.com/office/officeart/2008/layout/NameandTitleOrganizationalChart"/>
    <dgm:cxn modelId="{26CD9E1C-4C7F-40BD-A273-0B88D538BE07}" type="presParOf" srcId="{A152CB48-38D0-48A2-91DA-E7E95C28F40E}" destId="{F10327A4-789F-4FD9-91B2-4DBE997718EE}" srcOrd="0" destOrd="0" presId="urn:microsoft.com/office/officeart/2008/layout/NameandTitleOrganizationalChart"/>
    <dgm:cxn modelId="{1511BF01-7166-4BA3-84BF-6806DD7BF31E}" type="presParOf" srcId="{A152CB48-38D0-48A2-91DA-E7E95C28F40E}" destId="{95E5A462-1403-4A76-BC09-DB8813D4E1C3}" srcOrd="1" destOrd="0" presId="urn:microsoft.com/office/officeart/2008/layout/NameandTitleOrganizationalChart"/>
    <dgm:cxn modelId="{FC0DCB25-D393-403B-AEA6-580E374D3CC2}" type="presParOf" srcId="{A152CB48-38D0-48A2-91DA-E7E95C28F40E}" destId="{54850999-2E8B-4D24-ACD5-19B117ECAC2A}" srcOrd="2" destOrd="0" presId="urn:microsoft.com/office/officeart/2008/layout/NameandTitleOrganizationalChart"/>
    <dgm:cxn modelId="{04EE5263-6767-4454-8EC9-A980DD713CB8}" type="presParOf" srcId="{A3813F5D-EF88-48D1-AA71-EAEA0C361A98}" destId="{862D9680-33FE-4B7F-A3B6-CC5BACF4C86A}" srcOrd="1" destOrd="0" presId="urn:microsoft.com/office/officeart/2008/layout/NameandTitleOrganizationalChart"/>
    <dgm:cxn modelId="{DA8DBDE4-87C5-4979-BDF4-016844AB9115}" type="presParOf" srcId="{A3813F5D-EF88-48D1-AA71-EAEA0C361A98}" destId="{8BD285A3-D693-4657-A7A7-6A8C210093E5}" srcOrd="2" destOrd="0" presId="urn:microsoft.com/office/officeart/2008/layout/NameandTitleOrganizationalChart"/>
    <dgm:cxn modelId="{5E76A73D-651C-41E9-8BBA-0A0E864A1970}" type="presParOf" srcId="{92FF5102-C44C-4E22-93EE-C0FAF5A8C264}" destId="{EAC02AC6-2FAD-4199-AF4A-A0BC987C15EA}" srcOrd="2" destOrd="0" presId="urn:microsoft.com/office/officeart/2008/layout/NameandTitleOrganizationalChart"/>
    <dgm:cxn modelId="{4F78AEBA-63A5-4014-8D45-9898D1610CB1}" type="presParOf" srcId="{8618529E-1FF6-4D03-9822-E4D1B20BAA21}" destId="{3B78690E-54A4-4E1F-99A5-4873E2EEA06E}" srcOrd="2" destOrd="0" presId="urn:microsoft.com/office/officeart/2008/layout/NameandTitleOrganizationalChart"/>
    <dgm:cxn modelId="{874C7285-C0CB-4073-A103-A67901DEC77B}" type="presParOf" srcId="{9C286D99-3F28-4171-BC84-0DAEA45D47F2}" destId="{FEA330ED-9A4F-421D-AB06-89F45CBB56A4}" srcOrd="2" destOrd="0" presId="urn:microsoft.com/office/officeart/2008/layout/NameandTitleOrganizationalChart"/>
    <dgm:cxn modelId="{7234182A-B988-4A4E-9EBD-3808A0D9DD4A}" type="presParOf" srcId="{9C286D99-3F28-4171-BC84-0DAEA45D47F2}" destId="{2C7C60A4-A5A2-4169-A933-B5AC9866E2B7}" srcOrd="3" destOrd="0" presId="urn:microsoft.com/office/officeart/2008/layout/NameandTitleOrganizationalChart"/>
    <dgm:cxn modelId="{EE1452B4-55D2-43D2-A587-BF16C6AF7E62}" type="presParOf" srcId="{2C7C60A4-A5A2-4169-A933-B5AC9866E2B7}" destId="{CEFBDD59-A3D4-407D-9D22-2891A5D8B1A6}" srcOrd="0" destOrd="0" presId="urn:microsoft.com/office/officeart/2008/layout/NameandTitleOrganizationalChart"/>
    <dgm:cxn modelId="{CA86C518-A10C-47E7-B2EA-76F931A415ED}" type="presParOf" srcId="{CEFBDD59-A3D4-407D-9D22-2891A5D8B1A6}" destId="{2CBF305B-8A45-4A22-9451-E4423C449E09}" srcOrd="0" destOrd="0" presId="urn:microsoft.com/office/officeart/2008/layout/NameandTitleOrganizationalChart"/>
    <dgm:cxn modelId="{29A74AF8-07B7-495D-B831-64FB29C86BC1}" type="presParOf" srcId="{CEFBDD59-A3D4-407D-9D22-2891A5D8B1A6}" destId="{A639E0FE-6548-4948-A17A-C1C18040DF6E}" srcOrd="1" destOrd="0" presId="urn:microsoft.com/office/officeart/2008/layout/NameandTitleOrganizationalChart"/>
    <dgm:cxn modelId="{97BE4CB1-208A-44FF-A9E1-4457EFB224DB}" type="presParOf" srcId="{CEFBDD59-A3D4-407D-9D22-2891A5D8B1A6}" destId="{B284F8D3-E72D-499A-A12F-4C8D7E0CB7FC}" srcOrd="2" destOrd="0" presId="urn:microsoft.com/office/officeart/2008/layout/NameandTitleOrganizationalChart"/>
    <dgm:cxn modelId="{4367C3D8-35C6-46C7-B9C0-1FADDC4A6C40}" type="presParOf" srcId="{2C7C60A4-A5A2-4169-A933-B5AC9866E2B7}" destId="{012AD46B-5791-4285-B89D-E68012C469DF}" srcOrd="1" destOrd="0" presId="urn:microsoft.com/office/officeart/2008/layout/NameandTitleOrganizationalChart"/>
    <dgm:cxn modelId="{C80F4C4A-E0BB-47E2-894A-4ABB2CDD62FD}" type="presParOf" srcId="{012AD46B-5791-4285-B89D-E68012C469DF}" destId="{C94229A2-5703-45BE-9E2A-0374FA6FD0B0}" srcOrd="0" destOrd="0" presId="urn:microsoft.com/office/officeart/2008/layout/NameandTitleOrganizationalChart"/>
    <dgm:cxn modelId="{F51BEB18-5FAB-4A80-A5D2-9A56EF5D88B1}" type="presParOf" srcId="{012AD46B-5791-4285-B89D-E68012C469DF}" destId="{F1950703-1672-477C-8A8E-BFB773F8D704}" srcOrd="1" destOrd="0" presId="urn:microsoft.com/office/officeart/2008/layout/NameandTitleOrganizationalChart"/>
    <dgm:cxn modelId="{368400C4-B5AE-456D-82C1-0C3A02973E65}" type="presParOf" srcId="{F1950703-1672-477C-8A8E-BFB773F8D704}" destId="{C5EF75CF-9D86-4579-9F6A-AEEDE084DCDD}" srcOrd="0" destOrd="0" presId="urn:microsoft.com/office/officeart/2008/layout/NameandTitleOrganizationalChart"/>
    <dgm:cxn modelId="{BB518934-15DE-4CCE-82B2-DA46AB4D66FE}" type="presParOf" srcId="{C5EF75CF-9D86-4579-9F6A-AEEDE084DCDD}" destId="{69A071B1-3CEF-4CDC-A4A4-8A0326963EC5}" srcOrd="0" destOrd="0" presId="urn:microsoft.com/office/officeart/2008/layout/NameandTitleOrganizationalChart"/>
    <dgm:cxn modelId="{4317CEAC-FEFA-47B7-BB8C-CF465057CC69}" type="presParOf" srcId="{C5EF75CF-9D86-4579-9F6A-AEEDE084DCDD}" destId="{72E76C14-CC89-48C7-BA54-AD6B3DC6D4E3}" srcOrd="1" destOrd="0" presId="urn:microsoft.com/office/officeart/2008/layout/NameandTitleOrganizationalChart"/>
    <dgm:cxn modelId="{8653D05F-A761-4694-B295-98476CBCFBE9}" type="presParOf" srcId="{C5EF75CF-9D86-4579-9F6A-AEEDE084DCDD}" destId="{E141C824-9CAC-4476-B8A9-65519E38AE46}" srcOrd="2" destOrd="0" presId="urn:microsoft.com/office/officeart/2008/layout/NameandTitleOrganizationalChart"/>
    <dgm:cxn modelId="{0E937BF4-4B4C-448B-A0AE-6E5C90DF8AC4}" type="presParOf" srcId="{F1950703-1672-477C-8A8E-BFB773F8D704}" destId="{BA50C6DD-9DD9-4220-9838-FC19EDA4EB0C}" srcOrd="1" destOrd="0" presId="urn:microsoft.com/office/officeart/2008/layout/NameandTitleOrganizationalChart"/>
    <dgm:cxn modelId="{68CEF1F4-FFE4-4F7C-958C-17BC0EBCA621}" type="presParOf" srcId="{BA50C6DD-9DD9-4220-9838-FC19EDA4EB0C}" destId="{313C16C7-870E-47C6-94C8-743D20450E98}" srcOrd="0" destOrd="0" presId="urn:microsoft.com/office/officeart/2008/layout/NameandTitleOrganizationalChart"/>
    <dgm:cxn modelId="{F2289B00-DC6E-44BD-B9C8-8A9EB8FD3545}" type="presParOf" srcId="{BA50C6DD-9DD9-4220-9838-FC19EDA4EB0C}" destId="{3ABDB2F4-0EE0-4057-BAB3-F642744BFEEF}" srcOrd="1" destOrd="0" presId="urn:microsoft.com/office/officeart/2008/layout/NameandTitleOrganizationalChart"/>
    <dgm:cxn modelId="{B1F75F1D-D865-416D-A8A6-117F73A5AD7E}" type="presParOf" srcId="{3ABDB2F4-0EE0-4057-BAB3-F642744BFEEF}" destId="{28C23230-92D0-4FAF-8A04-AD10ED00B416}" srcOrd="0" destOrd="0" presId="urn:microsoft.com/office/officeart/2008/layout/NameandTitleOrganizationalChart"/>
    <dgm:cxn modelId="{C5C5EB32-2FD8-42A9-8455-013B65DE8634}" type="presParOf" srcId="{28C23230-92D0-4FAF-8A04-AD10ED00B416}" destId="{9526CB03-3BAB-4CFF-A6E3-515CA67413A2}" srcOrd="0" destOrd="0" presId="urn:microsoft.com/office/officeart/2008/layout/NameandTitleOrganizationalChart"/>
    <dgm:cxn modelId="{6566E309-1BC7-47CF-AC0C-5F8BE1A58B6D}" type="presParOf" srcId="{28C23230-92D0-4FAF-8A04-AD10ED00B416}" destId="{2AEDA269-CA41-4EF8-8031-92AA2C84432A}" srcOrd="1" destOrd="0" presId="urn:microsoft.com/office/officeart/2008/layout/NameandTitleOrganizationalChart"/>
    <dgm:cxn modelId="{6A288BB6-0575-4720-A3C7-7789F775BD0A}" type="presParOf" srcId="{28C23230-92D0-4FAF-8A04-AD10ED00B416}" destId="{3BCEE51B-ECE3-40B9-AB13-414DDCDFBAEC}" srcOrd="2" destOrd="0" presId="urn:microsoft.com/office/officeart/2008/layout/NameandTitleOrganizationalChart"/>
    <dgm:cxn modelId="{71192953-763A-4A64-9E64-3C1A1B121A3F}" type="presParOf" srcId="{3ABDB2F4-0EE0-4057-BAB3-F642744BFEEF}" destId="{0BE7943E-9B59-404F-8463-2E512F2AD1A1}" srcOrd="1" destOrd="0" presId="urn:microsoft.com/office/officeart/2008/layout/NameandTitleOrganizationalChart"/>
    <dgm:cxn modelId="{3D72160B-B564-41F3-998B-7B7FC0579609}" type="presParOf" srcId="{0BE7943E-9B59-404F-8463-2E512F2AD1A1}" destId="{C0C6B9EB-73DD-47CB-8E02-16D29A39FE99}" srcOrd="0" destOrd="0" presId="urn:microsoft.com/office/officeart/2008/layout/NameandTitleOrganizationalChart"/>
    <dgm:cxn modelId="{AF51D932-35EC-4B70-84E7-4992BDDBA1C7}" type="presParOf" srcId="{0BE7943E-9B59-404F-8463-2E512F2AD1A1}" destId="{5706741B-0183-493F-8ADD-0A36A06707FD}" srcOrd="1" destOrd="0" presId="urn:microsoft.com/office/officeart/2008/layout/NameandTitleOrganizationalChart"/>
    <dgm:cxn modelId="{C3FCD942-13E2-4DEC-9D74-68BCB1EE8836}" type="presParOf" srcId="{5706741B-0183-493F-8ADD-0A36A06707FD}" destId="{4A46B48B-5641-4049-8075-36604731527B}" srcOrd="0" destOrd="0" presId="urn:microsoft.com/office/officeart/2008/layout/NameandTitleOrganizationalChart"/>
    <dgm:cxn modelId="{9206AC63-6F5C-4052-AC09-A8B5ECA755D7}" type="presParOf" srcId="{4A46B48B-5641-4049-8075-36604731527B}" destId="{E6AF1874-1814-4C87-9325-06813BDAACB5}" srcOrd="0" destOrd="0" presId="urn:microsoft.com/office/officeart/2008/layout/NameandTitleOrganizationalChart"/>
    <dgm:cxn modelId="{313D13DD-E4E5-4767-A171-5558E80BCECE}" type="presParOf" srcId="{4A46B48B-5641-4049-8075-36604731527B}" destId="{9BBFDBAF-7660-4F21-B8E1-320DD674465D}" srcOrd="1" destOrd="0" presId="urn:microsoft.com/office/officeart/2008/layout/NameandTitleOrganizationalChart"/>
    <dgm:cxn modelId="{B3271208-CB12-4236-B1BA-03CEE1A234AF}" type="presParOf" srcId="{4A46B48B-5641-4049-8075-36604731527B}" destId="{81CE642A-3ED9-4D0A-BC48-11E1E33522F5}" srcOrd="2" destOrd="0" presId="urn:microsoft.com/office/officeart/2008/layout/NameandTitleOrganizationalChart"/>
    <dgm:cxn modelId="{4AD9120C-9661-44A2-A63D-070184E34B01}" type="presParOf" srcId="{5706741B-0183-493F-8ADD-0A36A06707FD}" destId="{2D498D68-9615-41EA-944A-B84E4F2B1A9E}" srcOrd="1" destOrd="0" presId="urn:microsoft.com/office/officeart/2008/layout/NameandTitleOrganizationalChart"/>
    <dgm:cxn modelId="{193247D5-CEB1-42FE-81A6-509A16719B81}" type="presParOf" srcId="{5706741B-0183-493F-8ADD-0A36A06707FD}" destId="{03B70E8B-7666-4109-A207-5A02A887DD1F}" srcOrd="2" destOrd="0" presId="urn:microsoft.com/office/officeart/2008/layout/NameandTitleOrganizationalChart"/>
    <dgm:cxn modelId="{385F03E7-2671-407F-84A2-9D225C6E37D7}" type="presParOf" srcId="{3ABDB2F4-0EE0-4057-BAB3-F642744BFEEF}" destId="{2FF6D30E-8DFB-4BFA-A66A-78B67780ACC2}" srcOrd="2" destOrd="0" presId="urn:microsoft.com/office/officeart/2008/layout/NameandTitleOrganizationalChart"/>
    <dgm:cxn modelId="{57F5550C-55B1-47B8-8F07-05A93B86B7D6}" type="presParOf" srcId="{BA50C6DD-9DD9-4220-9838-FC19EDA4EB0C}" destId="{055583AB-361C-494F-B08A-062873BA84A8}" srcOrd="2" destOrd="0" presId="urn:microsoft.com/office/officeart/2008/layout/NameandTitleOrganizationalChart"/>
    <dgm:cxn modelId="{1629E1A5-7C93-43C1-AF5D-5B43469ABFBA}" type="presParOf" srcId="{BA50C6DD-9DD9-4220-9838-FC19EDA4EB0C}" destId="{8B39A4FA-079E-4B3D-AC21-E244230B2991}" srcOrd="3" destOrd="0" presId="urn:microsoft.com/office/officeart/2008/layout/NameandTitleOrganizationalChart"/>
    <dgm:cxn modelId="{08DF86A3-802D-4A0F-9114-FD2CE864DFCF}" type="presParOf" srcId="{8B39A4FA-079E-4B3D-AC21-E244230B2991}" destId="{8D81D2DB-EFF5-46D3-9B8E-4F4D8704C50E}" srcOrd="0" destOrd="0" presId="urn:microsoft.com/office/officeart/2008/layout/NameandTitleOrganizationalChart"/>
    <dgm:cxn modelId="{F56773C7-895B-4DF1-9089-AAA22BAC323C}" type="presParOf" srcId="{8D81D2DB-EFF5-46D3-9B8E-4F4D8704C50E}" destId="{D7E13116-220B-4069-9DBE-A8FC34928E71}" srcOrd="0" destOrd="0" presId="urn:microsoft.com/office/officeart/2008/layout/NameandTitleOrganizationalChart"/>
    <dgm:cxn modelId="{41B89109-F2D0-4BA9-A269-1455C8F05B6B}" type="presParOf" srcId="{8D81D2DB-EFF5-46D3-9B8E-4F4D8704C50E}" destId="{CEFCF6AF-97E1-4CDB-82C1-044CDEA2074D}" srcOrd="1" destOrd="0" presId="urn:microsoft.com/office/officeart/2008/layout/NameandTitleOrganizationalChart"/>
    <dgm:cxn modelId="{F5BB9F4D-0B8E-4793-B9F0-8E3A1135B49A}" type="presParOf" srcId="{8D81D2DB-EFF5-46D3-9B8E-4F4D8704C50E}" destId="{92BD9391-3900-40D1-A22E-5050A21E1E29}" srcOrd="2" destOrd="0" presId="urn:microsoft.com/office/officeart/2008/layout/NameandTitleOrganizationalChart"/>
    <dgm:cxn modelId="{4EF30455-E93D-4704-A937-121EC4760F71}" type="presParOf" srcId="{8B39A4FA-079E-4B3D-AC21-E244230B2991}" destId="{BCB3AA7B-CD8E-48C2-9DDB-EA087680A80E}" srcOrd="1" destOrd="0" presId="urn:microsoft.com/office/officeart/2008/layout/NameandTitleOrganizationalChart"/>
    <dgm:cxn modelId="{A44C3791-1E76-4DB2-86FC-961495834E45}" type="presParOf" srcId="{8B39A4FA-079E-4B3D-AC21-E244230B2991}" destId="{252CA695-92CE-4245-A2AF-E4575A0B976A}" srcOrd="2" destOrd="0" presId="urn:microsoft.com/office/officeart/2008/layout/NameandTitleOrganizationalChart"/>
    <dgm:cxn modelId="{120FD94D-D798-4C3B-8C9C-1E4582540BF2}" type="presParOf" srcId="{BA50C6DD-9DD9-4220-9838-FC19EDA4EB0C}" destId="{7C8A9937-C195-41E7-9318-2B4E8C81A209}" srcOrd="4" destOrd="0" presId="urn:microsoft.com/office/officeart/2008/layout/NameandTitleOrganizationalChart"/>
    <dgm:cxn modelId="{96AB76DE-3B7E-450C-847D-00B0E1F3FF4C}" type="presParOf" srcId="{BA50C6DD-9DD9-4220-9838-FC19EDA4EB0C}" destId="{4B7D915D-7A8F-48FD-90A6-5C4574A8D61A}" srcOrd="5" destOrd="0" presId="urn:microsoft.com/office/officeart/2008/layout/NameandTitleOrganizationalChart"/>
    <dgm:cxn modelId="{259CF2CC-6015-44AA-92C2-E64D306AB13D}" type="presParOf" srcId="{4B7D915D-7A8F-48FD-90A6-5C4574A8D61A}" destId="{8720BFF2-73D0-4F94-AFBF-2DFE7B5693F6}" srcOrd="0" destOrd="0" presId="urn:microsoft.com/office/officeart/2008/layout/NameandTitleOrganizationalChart"/>
    <dgm:cxn modelId="{ACCC5ECE-B0C6-412A-A362-60EB93008048}" type="presParOf" srcId="{8720BFF2-73D0-4F94-AFBF-2DFE7B5693F6}" destId="{D2C50AEE-5D0A-473D-BC99-B89DCB9A2E45}" srcOrd="0" destOrd="0" presId="urn:microsoft.com/office/officeart/2008/layout/NameandTitleOrganizationalChart"/>
    <dgm:cxn modelId="{B1A24B3F-ED6B-43DC-945E-100A0B50BF85}" type="presParOf" srcId="{8720BFF2-73D0-4F94-AFBF-2DFE7B5693F6}" destId="{84292A0F-DB1A-4F8F-852E-1E17421FB850}" srcOrd="1" destOrd="0" presId="urn:microsoft.com/office/officeart/2008/layout/NameandTitleOrganizationalChart"/>
    <dgm:cxn modelId="{81573A7B-A405-430C-99F2-81CBB904EE81}" type="presParOf" srcId="{8720BFF2-73D0-4F94-AFBF-2DFE7B5693F6}" destId="{EC64D269-AC24-47CE-BBC4-F24156E63223}" srcOrd="2" destOrd="0" presId="urn:microsoft.com/office/officeart/2008/layout/NameandTitleOrganizationalChart"/>
    <dgm:cxn modelId="{259A5ACD-2F4B-491B-ADEC-A6F5644F7810}" type="presParOf" srcId="{4B7D915D-7A8F-48FD-90A6-5C4574A8D61A}" destId="{6EFC983B-0C1D-43BC-A57D-AA5ECAADF63E}" srcOrd="1" destOrd="0" presId="urn:microsoft.com/office/officeart/2008/layout/NameandTitleOrganizationalChart"/>
    <dgm:cxn modelId="{40706D61-68F9-4D2E-9FFE-4B18040A3E00}" type="presParOf" srcId="{4B7D915D-7A8F-48FD-90A6-5C4574A8D61A}" destId="{40509E20-9218-414C-A70E-0409003D8050}" srcOrd="2" destOrd="0" presId="urn:microsoft.com/office/officeart/2008/layout/NameandTitleOrganizationalChart"/>
    <dgm:cxn modelId="{B7077D96-AECA-4278-BBAA-BD44F48DE7B7}" type="presParOf" srcId="{F1950703-1672-477C-8A8E-BFB773F8D704}" destId="{49FAE2D7-7B5B-4F79-8DE8-55694206E376}" srcOrd="2" destOrd="0" presId="urn:microsoft.com/office/officeart/2008/layout/NameandTitleOrganizationalChart"/>
    <dgm:cxn modelId="{D3BD4547-3A8D-4C61-9DAE-E8CCD92EFD2D}" type="presParOf" srcId="{2C7C60A4-A5A2-4169-A933-B5AC9866E2B7}" destId="{50BFFF99-EBA9-407A-8518-8352BD585527}" srcOrd="2" destOrd="0" presId="urn:microsoft.com/office/officeart/2008/layout/NameandTitleOrganizationalChart"/>
    <dgm:cxn modelId="{CDAA654F-BEBE-4F1B-993C-96D3681D05F4}" type="presParOf" srcId="{9C286D99-3F28-4171-BC84-0DAEA45D47F2}" destId="{9F7CA0FC-75A3-4EA9-A3DF-E61A1FE159BC}" srcOrd="4" destOrd="0" presId="urn:microsoft.com/office/officeart/2008/layout/NameandTitleOrganizationalChart"/>
    <dgm:cxn modelId="{AB4F2961-8A6E-4AA1-A6FF-4594B4EF7603}" type="presParOf" srcId="{9C286D99-3F28-4171-BC84-0DAEA45D47F2}" destId="{AAE7DAE0-447F-4CB6-8749-0832D8BB2D91}" srcOrd="5" destOrd="0" presId="urn:microsoft.com/office/officeart/2008/layout/NameandTitleOrganizationalChart"/>
    <dgm:cxn modelId="{43B381C6-D204-4583-AE72-D9952D1FC4A7}" type="presParOf" srcId="{AAE7DAE0-447F-4CB6-8749-0832D8BB2D91}" destId="{482FBE11-A64D-48C1-A92A-7C38C22D1528}" srcOrd="0" destOrd="0" presId="urn:microsoft.com/office/officeart/2008/layout/NameandTitleOrganizationalChart"/>
    <dgm:cxn modelId="{E305EB35-FC97-4ACC-8779-3DE4B4FA9473}" type="presParOf" srcId="{482FBE11-A64D-48C1-A92A-7C38C22D1528}" destId="{2450682B-9C32-4254-A511-FC81F1905EA1}" srcOrd="0" destOrd="0" presId="urn:microsoft.com/office/officeart/2008/layout/NameandTitleOrganizationalChart"/>
    <dgm:cxn modelId="{1DF3BBA2-74A0-4BC9-943D-46284CE2A354}" type="presParOf" srcId="{482FBE11-A64D-48C1-A92A-7C38C22D1528}" destId="{03CA9C2F-41CA-4FD0-A92D-69A6DF5FB5F7}" srcOrd="1" destOrd="0" presId="urn:microsoft.com/office/officeart/2008/layout/NameandTitleOrganizationalChart"/>
    <dgm:cxn modelId="{4A737154-D34A-4D19-86EB-4579311C58B9}" type="presParOf" srcId="{482FBE11-A64D-48C1-A92A-7C38C22D1528}" destId="{567B6576-E619-4516-B320-56093EA9B377}" srcOrd="2" destOrd="0" presId="urn:microsoft.com/office/officeart/2008/layout/NameandTitleOrganizationalChart"/>
    <dgm:cxn modelId="{970ABB4C-B9A7-494A-AF76-59F63B4FCF1E}" type="presParOf" srcId="{AAE7DAE0-447F-4CB6-8749-0832D8BB2D91}" destId="{640FA39F-258B-4C09-A888-4F2331A5BB51}" srcOrd="1" destOrd="0" presId="urn:microsoft.com/office/officeart/2008/layout/NameandTitleOrganizationalChart"/>
    <dgm:cxn modelId="{FF40FB72-FB2C-4D67-A5F4-15FC96BD4E5C}" type="presParOf" srcId="{640FA39F-258B-4C09-A888-4F2331A5BB51}" destId="{314C0B78-8F40-4082-9AF2-CFFA721CAFAA}" srcOrd="0" destOrd="0" presId="urn:microsoft.com/office/officeart/2008/layout/NameandTitleOrganizationalChart"/>
    <dgm:cxn modelId="{32C1FECB-6567-4FCA-BE9A-EDC5EE7F05B7}" type="presParOf" srcId="{640FA39F-258B-4C09-A888-4F2331A5BB51}" destId="{B968BF9A-E7A8-4545-804A-76053EF50878}" srcOrd="1" destOrd="0" presId="urn:microsoft.com/office/officeart/2008/layout/NameandTitleOrganizationalChart"/>
    <dgm:cxn modelId="{0F4EF89B-873C-49E9-9663-7843F66A018D}" type="presParOf" srcId="{B968BF9A-E7A8-4545-804A-76053EF50878}" destId="{60BE66A3-6A7E-4266-B003-6B2470541A02}" srcOrd="0" destOrd="0" presId="urn:microsoft.com/office/officeart/2008/layout/NameandTitleOrganizationalChart"/>
    <dgm:cxn modelId="{7198710A-C76C-48B5-B880-537F3C08B80A}" type="presParOf" srcId="{60BE66A3-6A7E-4266-B003-6B2470541A02}" destId="{69A7C693-CDE9-4A8C-8FE8-0ED95030A74C}" srcOrd="0" destOrd="0" presId="urn:microsoft.com/office/officeart/2008/layout/NameandTitleOrganizationalChart"/>
    <dgm:cxn modelId="{A01B536D-19EF-45C9-9A53-C7D709CEC508}" type="presParOf" srcId="{60BE66A3-6A7E-4266-B003-6B2470541A02}" destId="{310CA05A-41C9-4E06-A91A-6639E9D64A34}" srcOrd="1" destOrd="0" presId="urn:microsoft.com/office/officeart/2008/layout/NameandTitleOrganizationalChart"/>
    <dgm:cxn modelId="{55A7499A-5B08-49A0-8815-2CBD1D4421CA}" type="presParOf" srcId="{60BE66A3-6A7E-4266-B003-6B2470541A02}" destId="{4D78201E-0FC5-402D-9174-4AA604F9EBD1}" srcOrd="2" destOrd="0" presId="urn:microsoft.com/office/officeart/2008/layout/NameandTitleOrganizationalChart"/>
    <dgm:cxn modelId="{E1D26AC5-7F31-4994-96E1-8C2D4D7098E8}" type="presParOf" srcId="{B968BF9A-E7A8-4545-804A-76053EF50878}" destId="{9E21C087-0908-44E6-B83F-12802C6CC48D}" srcOrd="1" destOrd="0" presId="urn:microsoft.com/office/officeart/2008/layout/NameandTitleOrganizationalChart"/>
    <dgm:cxn modelId="{C869B8B5-BD09-418A-B2F5-59E13B1D2CC2}" type="presParOf" srcId="{9E21C087-0908-44E6-B83F-12802C6CC48D}" destId="{A6F9C548-BF31-4D46-883F-B92582EA519B}" srcOrd="0" destOrd="0" presId="urn:microsoft.com/office/officeart/2008/layout/NameandTitleOrganizationalChart"/>
    <dgm:cxn modelId="{85D6EE84-67FC-49D3-970E-E943E643B01B}" type="presParOf" srcId="{9E21C087-0908-44E6-B83F-12802C6CC48D}" destId="{7997697C-94B8-47BE-B054-A6C8AC275613}" srcOrd="1" destOrd="0" presId="urn:microsoft.com/office/officeart/2008/layout/NameandTitleOrganizationalChart"/>
    <dgm:cxn modelId="{7033EE42-AE23-4926-9B49-6FE66388FDF9}" type="presParOf" srcId="{7997697C-94B8-47BE-B054-A6C8AC275613}" destId="{A0DD2517-092D-43BA-ADBA-8CE757A1EDA2}" srcOrd="0" destOrd="0" presId="urn:microsoft.com/office/officeart/2008/layout/NameandTitleOrganizationalChart"/>
    <dgm:cxn modelId="{191A44AA-6247-480B-910F-79277D6710C8}" type="presParOf" srcId="{A0DD2517-092D-43BA-ADBA-8CE757A1EDA2}" destId="{E27A79C4-C916-448A-AC18-927A32232ABB}" srcOrd="0" destOrd="0" presId="urn:microsoft.com/office/officeart/2008/layout/NameandTitleOrganizationalChart"/>
    <dgm:cxn modelId="{9C76343B-BAB8-41E8-923C-016F818E8278}" type="presParOf" srcId="{A0DD2517-092D-43BA-ADBA-8CE757A1EDA2}" destId="{76A8C720-164B-4F65-BC80-B1CBEFC6064B}" srcOrd="1" destOrd="0" presId="urn:microsoft.com/office/officeart/2008/layout/NameandTitleOrganizationalChart"/>
    <dgm:cxn modelId="{4B52BE82-85CB-4573-B7E3-CF51F5E8F3E9}" type="presParOf" srcId="{A0DD2517-092D-43BA-ADBA-8CE757A1EDA2}" destId="{CF354CBD-612A-4DE5-8844-5ECC58CF3C45}" srcOrd="2" destOrd="0" presId="urn:microsoft.com/office/officeart/2008/layout/NameandTitleOrganizationalChart"/>
    <dgm:cxn modelId="{BC440CA6-7D54-4CEA-9B17-DF767B72366F}" type="presParOf" srcId="{7997697C-94B8-47BE-B054-A6C8AC275613}" destId="{52603A4C-55D9-4765-8ABC-1EB02AF9D151}" srcOrd="1" destOrd="0" presId="urn:microsoft.com/office/officeart/2008/layout/NameandTitleOrganizationalChart"/>
    <dgm:cxn modelId="{8ABBF99C-C1B4-445A-A854-5BAA011C7C5A}" type="presParOf" srcId="{7997697C-94B8-47BE-B054-A6C8AC275613}" destId="{181575FF-E6E2-4E1B-9136-45F4D0014188}" srcOrd="2" destOrd="0" presId="urn:microsoft.com/office/officeart/2008/layout/NameandTitleOrganizationalChart"/>
    <dgm:cxn modelId="{50BE1645-89FB-4466-BF32-EE5FD5CC4709}" type="presParOf" srcId="{9E21C087-0908-44E6-B83F-12802C6CC48D}" destId="{D8C91A35-1D87-4063-B169-191996446846}" srcOrd="2" destOrd="0" presId="urn:microsoft.com/office/officeart/2008/layout/NameandTitleOrganizationalChart"/>
    <dgm:cxn modelId="{A2236C0C-3948-491D-A4DF-1A39CB288623}" type="presParOf" srcId="{9E21C087-0908-44E6-B83F-12802C6CC48D}" destId="{F2E5F5AD-B1AB-4835-8F97-E2722F3BE8AE}" srcOrd="3" destOrd="0" presId="urn:microsoft.com/office/officeart/2008/layout/NameandTitleOrganizationalChart"/>
    <dgm:cxn modelId="{8C849102-6F03-478E-8C47-055C08CDCD57}" type="presParOf" srcId="{F2E5F5AD-B1AB-4835-8F97-E2722F3BE8AE}" destId="{FF82B7A9-657A-462B-959E-A83DCDA07DB2}" srcOrd="0" destOrd="0" presId="urn:microsoft.com/office/officeart/2008/layout/NameandTitleOrganizationalChart"/>
    <dgm:cxn modelId="{60C08F24-ABBC-419D-9B81-E7D9DDF41C02}" type="presParOf" srcId="{FF82B7A9-657A-462B-959E-A83DCDA07DB2}" destId="{0ABB2235-C64D-45A3-86EA-BEE78AAEF0B3}" srcOrd="0" destOrd="0" presId="urn:microsoft.com/office/officeart/2008/layout/NameandTitleOrganizationalChart"/>
    <dgm:cxn modelId="{A02B2118-C89E-457A-B53F-D8C3BBDD0681}" type="presParOf" srcId="{FF82B7A9-657A-462B-959E-A83DCDA07DB2}" destId="{4ED0B91F-7835-4A9F-A5CE-125F40156687}" srcOrd="1" destOrd="0" presId="urn:microsoft.com/office/officeart/2008/layout/NameandTitleOrganizationalChart"/>
    <dgm:cxn modelId="{B9DBF7C8-4943-4295-8005-CD35563DAD3C}" type="presParOf" srcId="{FF82B7A9-657A-462B-959E-A83DCDA07DB2}" destId="{76BE4655-DFEA-4A37-B0EB-0AC8CA4538C5}" srcOrd="2" destOrd="0" presId="urn:microsoft.com/office/officeart/2008/layout/NameandTitleOrganizationalChart"/>
    <dgm:cxn modelId="{0DFFB689-F3A2-43F6-B471-FC65AD8FAE6A}" type="presParOf" srcId="{F2E5F5AD-B1AB-4835-8F97-E2722F3BE8AE}" destId="{CE48CC7E-C6FB-4379-B02D-5810EFD1757F}" srcOrd="1" destOrd="0" presId="urn:microsoft.com/office/officeart/2008/layout/NameandTitleOrganizationalChart"/>
    <dgm:cxn modelId="{FBAECD33-D46D-4B8F-8EB7-28AAC01F279B}" type="presParOf" srcId="{F2E5F5AD-B1AB-4835-8F97-E2722F3BE8AE}" destId="{979C826A-1F01-448A-A248-EB6911DE9F4D}" srcOrd="2" destOrd="0" presId="urn:microsoft.com/office/officeart/2008/layout/NameandTitleOrganizationalChart"/>
    <dgm:cxn modelId="{63A33786-2850-421C-8100-8CB38C1F7096}" type="presParOf" srcId="{9E21C087-0908-44E6-B83F-12802C6CC48D}" destId="{C12FA5AC-F7A5-443A-9EF7-FE4FC8CC2584}" srcOrd="4" destOrd="0" presId="urn:microsoft.com/office/officeart/2008/layout/NameandTitleOrganizationalChart"/>
    <dgm:cxn modelId="{6EC04D54-EA6E-4A82-876A-861506EB95E8}" type="presParOf" srcId="{9E21C087-0908-44E6-B83F-12802C6CC48D}" destId="{5A1FDAC8-76F9-4DCD-A391-B81198ED434F}" srcOrd="5" destOrd="0" presId="urn:microsoft.com/office/officeart/2008/layout/NameandTitleOrganizationalChart"/>
    <dgm:cxn modelId="{8CAF0064-2874-4227-8C0D-4C1D801484D2}" type="presParOf" srcId="{5A1FDAC8-76F9-4DCD-A391-B81198ED434F}" destId="{F0EEFFCA-37B1-4228-A55B-4B15D53AC7F3}" srcOrd="0" destOrd="0" presId="urn:microsoft.com/office/officeart/2008/layout/NameandTitleOrganizationalChart"/>
    <dgm:cxn modelId="{842763C4-6541-448D-A126-DAC575E05D08}" type="presParOf" srcId="{F0EEFFCA-37B1-4228-A55B-4B15D53AC7F3}" destId="{031ADD36-96EC-452E-B6B9-41BAACE3D1B1}" srcOrd="0" destOrd="0" presId="urn:microsoft.com/office/officeart/2008/layout/NameandTitleOrganizationalChart"/>
    <dgm:cxn modelId="{216AB48E-10C4-4F88-A636-5EB7F6AC2E2E}" type="presParOf" srcId="{F0EEFFCA-37B1-4228-A55B-4B15D53AC7F3}" destId="{BED8F21F-0A46-4808-94F7-78855CC1F6B6}" srcOrd="1" destOrd="0" presId="urn:microsoft.com/office/officeart/2008/layout/NameandTitleOrganizationalChart"/>
    <dgm:cxn modelId="{6F392ABE-1DAE-4BD4-B878-DA08D7E503F8}" type="presParOf" srcId="{F0EEFFCA-37B1-4228-A55B-4B15D53AC7F3}" destId="{51424633-ED11-4939-8F22-44BE1CF0C667}" srcOrd="2" destOrd="0" presId="urn:microsoft.com/office/officeart/2008/layout/NameandTitleOrganizationalChart"/>
    <dgm:cxn modelId="{85A5F9F1-F730-4C02-A244-C0F4928FEE12}" type="presParOf" srcId="{5A1FDAC8-76F9-4DCD-A391-B81198ED434F}" destId="{BA4E4ED3-97B0-4CE4-9E38-4D0BFB331F6F}" srcOrd="1" destOrd="0" presId="urn:microsoft.com/office/officeart/2008/layout/NameandTitleOrganizationalChart"/>
    <dgm:cxn modelId="{C29E66E4-2195-4752-B8F9-F9C095AD770B}" type="presParOf" srcId="{5A1FDAC8-76F9-4DCD-A391-B81198ED434F}" destId="{9CE6C9E5-1B85-4D56-B386-2F7955B3AE10}" srcOrd="2" destOrd="0" presId="urn:microsoft.com/office/officeart/2008/layout/NameandTitleOrganizationalChart"/>
    <dgm:cxn modelId="{5348C733-3AEB-4F3D-841A-371EDFAF3704}" type="presParOf" srcId="{B968BF9A-E7A8-4545-804A-76053EF50878}" destId="{2AA4C010-63A1-4438-AC16-0A5940555C40}" srcOrd="2" destOrd="0" presId="urn:microsoft.com/office/officeart/2008/layout/NameandTitleOrganizationalChart"/>
    <dgm:cxn modelId="{ABE77BD4-45B2-4948-8C7A-2C63DE5429B8}" type="presParOf" srcId="{AAE7DAE0-447F-4CB6-8749-0832D8BB2D91}" destId="{15F9834D-9066-40D4-B8A8-8D70197CFB54}" srcOrd="2" destOrd="0" presId="urn:microsoft.com/office/officeart/2008/layout/NameandTitleOrganizationalChart"/>
    <dgm:cxn modelId="{4AB386B0-A7AD-411F-BAE7-3755FFBD8298}" type="presParOf" srcId="{8BED5C40-FF2E-4B01-8702-B45BA1CFDB71}" destId="{AEE5D4D9-63BC-490C-9306-311E263D8D5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CA0FC-75A3-4EA9-A3DF-E61A1FE159BC}">
      <dsp:nvSpPr>
        <dsp:cNvPr id="0" name=""/>
        <dsp:cNvSpPr/>
      </dsp:nvSpPr>
      <dsp:spPr>
        <a:xfrm>
          <a:off x="4076700" y="2021996"/>
          <a:ext cx="2765543" cy="310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282"/>
              </a:lnTo>
              <a:lnTo>
                <a:pt x="2765543" y="158282"/>
              </a:lnTo>
              <a:lnTo>
                <a:pt x="2765543" y="31059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2021996"/>
          <a:ext cx="91440" cy="304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15657" y="2021996"/>
          <a:ext cx="2761042" cy="304632"/>
        </a:xfrm>
        <a:custGeom>
          <a:avLst/>
          <a:gdLst/>
          <a:ahLst/>
          <a:cxnLst/>
          <a:rect l="0" t="0" r="0" b="0"/>
          <a:pathLst>
            <a:path>
              <a:moveTo>
                <a:pt x="2761042" y="0"/>
              </a:moveTo>
              <a:lnTo>
                <a:pt x="2761042" y="152316"/>
              </a:lnTo>
              <a:lnTo>
                <a:pt x="0" y="152316"/>
              </a:lnTo>
              <a:lnTo>
                <a:pt x="0" y="304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1873237" y="493136"/>
          <a:ext cx="4406925" cy="1528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92115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1873237" y="493136"/>
        <a:ext cx="4406925" cy="1528860"/>
      </dsp:txXfrm>
    </dsp:sp>
    <dsp:sp modelId="{D5B18486-331E-4E15-A115-BA00544F74B3}">
      <dsp:nvSpPr>
        <dsp:cNvPr id="0" name=""/>
        <dsp:cNvSpPr/>
      </dsp:nvSpPr>
      <dsp:spPr>
        <a:xfrm>
          <a:off x="2584032" y="1714210"/>
          <a:ext cx="3409256" cy="3510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14605" rIns="5842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MOC UI</a:t>
          </a:r>
          <a:endParaRPr lang="en-US" sz="2300" kern="1200" dirty="0"/>
        </a:p>
      </dsp:txBody>
      <dsp:txXfrm>
        <a:off x="2584032" y="1714210"/>
        <a:ext cx="3409256" cy="351039"/>
      </dsp:txXfrm>
    </dsp:sp>
    <dsp:sp modelId="{31526FA4-0910-4501-80BE-BC5814B05CD0}">
      <dsp:nvSpPr>
        <dsp:cNvPr id="0" name=""/>
        <dsp:cNvSpPr/>
      </dsp:nvSpPr>
      <dsp:spPr>
        <a:xfrm>
          <a:off x="87452" y="2326629"/>
          <a:ext cx="2456409" cy="7254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87452" y="2326629"/>
        <a:ext cx="2456409" cy="725419"/>
      </dsp:txXfrm>
    </dsp:sp>
    <dsp:sp modelId="{9234C8BB-D254-499A-9C36-BA272DBBEB10}">
      <dsp:nvSpPr>
        <dsp:cNvPr id="0" name=""/>
        <dsp:cNvSpPr/>
      </dsp:nvSpPr>
      <dsp:spPr>
        <a:xfrm>
          <a:off x="937418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/projects</a:t>
          </a:r>
          <a:endParaRPr lang="en-US" sz="1500" kern="1200" dirty="0"/>
        </a:p>
      </dsp:txBody>
      <dsp:txXfrm>
        <a:off x="937418" y="2870668"/>
        <a:ext cx="1134716" cy="217594"/>
      </dsp:txXfrm>
    </dsp:sp>
    <dsp:sp modelId="{2CBF305B-8A45-4A22-9451-E4423C449E09}">
      <dsp:nvSpPr>
        <dsp:cNvPr id="0" name=""/>
        <dsp:cNvSpPr/>
      </dsp:nvSpPr>
      <dsp:spPr>
        <a:xfrm>
          <a:off x="2848495" y="2326629"/>
          <a:ext cx="2456409" cy="7254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2848495" y="2326629"/>
        <a:ext cx="2456409" cy="725419"/>
      </dsp:txXfrm>
    </dsp:sp>
    <dsp:sp modelId="{A639E0FE-6548-4948-A17A-C1C18040DF6E}">
      <dsp:nvSpPr>
        <dsp:cNvPr id="0" name=""/>
        <dsp:cNvSpPr/>
      </dsp:nvSpPr>
      <dsp:spPr>
        <a:xfrm>
          <a:off x="3698461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</a:t>
          </a:r>
          <a:endParaRPr lang="en-US" sz="1500" kern="1200" dirty="0"/>
        </a:p>
      </dsp:txBody>
      <dsp:txXfrm>
        <a:off x="3698461" y="2870668"/>
        <a:ext cx="1134716" cy="217594"/>
      </dsp:txXfrm>
    </dsp:sp>
    <dsp:sp modelId="{2450682B-9C32-4254-A511-FC81F1905EA1}">
      <dsp:nvSpPr>
        <dsp:cNvPr id="0" name=""/>
        <dsp:cNvSpPr/>
      </dsp:nvSpPr>
      <dsp:spPr>
        <a:xfrm>
          <a:off x="5614038" y="2332596"/>
          <a:ext cx="2456409" cy="7254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92115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614038" y="2332596"/>
        <a:ext cx="2456409" cy="725419"/>
      </dsp:txXfrm>
    </dsp:sp>
    <dsp:sp modelId="{03CA9C2F-41CA-4FD0-A92D-69A6DF5FB5F7}">
      <dsp:nvSpPr>
        <dsp:cNvPr id="0" name=""/>
        <dsp:cNvSpPr/>
      </dsp:nvSpPr>
      <dsp:spPr>
        <a:xfrm>
          <a:off x="6459503" y="2870668"/>
          <a:ext cx="1134716" cy="2175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/networks</a:t>
          </a:r>
          <a:endParaRPr lang="en-US" sz="1500" kern="1200" dirty="0"/>
        </a:p>
      </dsp:txBody>
      <dsp:txXfrm>
        <a:off x="6459503" y="2870668"/>
        <a:ext cx="1134716" cy="217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C0B78-8F40-4082-9AF2-CFFA721CAFAA}">
      <dsp:nvSpPr>
        <dsp:cNvPr id="0" name=""/>
        <dsp:cNvSpPr/>
      </dsp:nvSpPr>
      <dsp:spPr>
        <a:xfrm>
          <a:off x="6762477" y="2299305"/>
          <a:ext cx="91440" cy="234645"/>
        </a:xfrm>
        <a:custGeom>
          <a:avLst/>
          <a:gdLst/>
          <a:ahLst/>
          <a:cxnLst/>
          <a:rect l="0" t="0" r="0" b="0"/>
          <a:pathLst>
            <a:path>
              <a:moveTo>
                <a:pt x="48873" y="0"/>
              </a:moveTo>
              <a:lnTo>
                <a:pt x="48873" y="127919"/>
              </a:lnTo>
              <a:lnTo>
                <a:pt x="45720" y="127919"/>
              </a:lnTo>
              <a:lnTo>
                <a:pt x="45720" y="2346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573381"/>
          <a:ext cx="2734651" cy="217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06"/>
              </a:lnTo>
              <a:lnTo>
                <a:pt x="2734651" y="110906"/>
              </a:lnTo>
              <a:lnTo>
                <a:pt x="2734651" y="21763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79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79" y="1573381"/>
          <a:ext cx="91440" cy="2134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299482" y="2295125"/>
          <a:ext cx="91440" cy="238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2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45202" y="1573381"/>
          <a:ext cx="2731497" cy="213451"/>
        </a:xfrm>
        <a:custGeom>
          <a:avLst/>
          <a:gdLst/>
          <a:ahLst/>
          <a:cxnLst/>
          <a:rect l="0" t="0" r="0" b="0"/>
          <a:pathLst>
            <a:path>
              <a:moveTo>
                <a:pt x="2731497" y="0"/>
              </a:moveTo>
              <a:lnTo>
                <a:pt x="2731497" y="106725"/>
              </a:lnTo>
              <a:lnTo>
                <a:pt x="0" y="106725"/>
              </a:lnTo>
              <a:lnTo>
                <a:pt x="0" y="2134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532764" y="502130"/>
          <a:ext cx="3087871" cy="1071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6454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532764" y="502130"/>
        <a:ext cx="3087871" cy="1071251"/>
      </dsp:txXfrm>
    </dsp:sp>
    <dsp:sp modelId="{D5B18486-331E-4E15-A115-BA00544F74B3}">
      <dsp:nvSpPr>
        <dsp:cNvPr id="0" name=""/>
        <dsp:cNvSpPr/>
      </dsp:nvSpPr>
      <dsp:spPr>
        <a:xfrm>
          <a:off x="3030808" y="1357720"/>
          <a:ext cx="2388818" cy="2459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MOC UI</a:t>
          </a:r>
          <a:endParaRPr lang="en-US" sz="1600" kern="1200" dirty="0"/>
        </a:p>
      </dsp:txBody>
      <dsp:txXfrm>
        <a:off x="3030808" y="1357720"/>
        <a:ext cx="2388818" cy="245968"/>
      </dsp:txXfrm>
    </dsp:sp>
    <dsp:sp modelId="{31526FA4-0910-4501-80BE-BC5814B05CD0}">
      <dsp:nvSpPr>
        <dsp:cNvPr id="0" name=""/>
        <dsp:cNvSpPr/>
      </dsp:nvSpPr>
      <dsp:spPr>
        <a:xfrm>
          <a:off x="484615" y="1786833"/>
          <a:ext cx="1721172" cy="5082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484615" y="1786833"/>
        <a:ext cx="1721172" cy="508291"/>
      </dsp:txXfrm>
    </dsp:sp>
    <dsp:sp modelId="{9234C8BB-D254-499A-9C36-BA272DBBEB10}">
      <dsp:nvSpPr>
        <dsp:cNvPr id="0" name=""/>
        <dsp:cNvSpPr/>
      </dsp:nvSpPr>
      <dsp:spPr>
        <a:xfrm>
          <a:off x="1080175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/projects</a:t>
          </a:r>
          <a:endParaRPr lang="en-US" sz="1100" kern="1200" dirty="0"/>
        </a:p>
      </dsp:txBody>
      <dsp:txXfrm>
        <a:off x="1080175" y="2168034"/>
        <a:ext cx="795080" cy="152465"/>
      </dsp:txXfrm>
    </dsp:sp>
    <dsp:sp modelId="{7399316D-1F4E-4902-991A-7751ED03ADCC}">
      <dsp:nvSpPr>
        <dsp:cNvPr id="0" name=""/>
        <dsp:cNvSpPr/>
      </dsp:nvSpPr>
      <dsp:spPr>
        <a:xfrm>
          <a:off x="86179" y="2533951"/>
          <a:ext cx="2518045" cy="4573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86179" y="2533951"/>
        <a:ext cx="2518045" cy="457397"/>
      </dsp:txXfrm>
    </dsp:sp>
    <dsp:sp modelId="{1D6DBE54-1201-45DE-B8D0-C3B3B9F7A860}">
      <dsp:nvSpPr>
        <dsp:cNvPr id="0" name=""/>
        <dsp:cNvSpPr/>
      </dsp:nvSpPr>
      <dsp:spPr>
        <a:xfrm>
          <a:off x="669428" y="2861409"/>
          <a:ext cx="1616573" cy="2090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/projects/{{name}}</a:t>
          </a:r>
          <a:endParaRPr lang="en-US" sz="1500" b="0" kern="1200" dirty="0"/>
        </a:p>
      </dsp:txBody>
      <dsp:txXfrm>
        <a:off x="669428" y="2861409"/>
        <a:ext cx="1616573" cy="209056"/>
      </dsp:txXfrm>
    </dsp:sp>
    <dsp:sp modelId="{2CBF305B-8A45-4A22-9451-E4423C449E09}">
      <dsp:nvSpPr>
        <dsp:cNvPr id="0" name=""/>
        <dsp:cNvSpPr/>
      </dsp:nvSpPr>
      <dsp:spPr>
        <a:xfrm>
          <a:off x="3216113" y="1786833"/>
          <a:ext cx="1721172" cy="5082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216113" y="1786833"/>
        <a:ext cx="1721172" cy="508291"/>
      </dsp:txXfrm>
    </dsp:sp>
    <dsp:sp modelId="{A639E0FE-6548-4948-A17A-C1C18040DF6E}">
      <dsp:nvSpPr>
        <dsp:cNvPr id="0" name=""/>
        <dsp:cNvSpPr/>
      </dsp:nvSpPr>
      <dsp:spPr>
        <a:xfrm>
          <a:off x="3811673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/nodes</a:t>
          </a:r>
          <a:endParaRPr lang="en-US" sz="1100" kern="1200" dirty="0"/>
        </a:p>
      </dsp:txBody>
      <dsp:txXfrm>
        <a:off x="3811673" y="2168034"/>
        <a:ext cx="795080" cy="152465"/>
      </dsp:txXfrm>
    </dsp:sp>
    <dsp:sp modelId="{69A071B1-3CEF-4CDC-A4A4-8A0326963EC5}">
      <dsp:nvSpPr>
        <dsp:cNvPr id="0" name=""/>
        <dsp:cNvSpPr/>
      </dsp:nvSpPr>
      <dsp:spPr>
        <a:xfrm>
          <a:off x="2817677" y="2533951"/>
          <a:ext cx="2518045" cy="4573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2817677" y="2533951"/>
        <a:ext cx="2518045" cy="457397"/>
      </dsp:txXfrm>
    </dsp:sp>
    <dsp:sp modelId="{72E76C14-CC89-48C7-BA54-AD6B3DC6D4E3}">
      <dsp:nvSpPr>
        <dsp:cNvPr id="0" name=""/>
        <dsp:cNvSpPr/>
      </dsp:nvSpPr>
      <dsp:spPr>
        <a:xfrm>
          <a:off x="3495052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/nodes/{{name}}</a:t>
          </a:r>
          <a:endParaRPr lang="en-US" sz="1500" kern="1200" dirty="0"/>
        </a:p>
      </dsp:txBody>
      <dsp:txXfrm>
        <a:off x="3495052" y="2852606"/>
        <a:ext cx="1428322" cy="226663"/>
      </dsp:txXfrm>
    </dsp:sp>
    <dsp:sp modelId="{2450682B-9C32-4254-A511-FC81F1905EA1}">
      <dsp:nvSpPr>
        <dsp:cNvPr id="0" name=""/>
        <dsp:cNvSpPr/>
      </dsp:nvSpPr>
      <dsp:spPr>
        <a:xfrm>
          <a:off x="5950765" y="1791014"/>
          <a:ext cx="1721172" cy="5082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5950765" y="1791014"/>
        <a:ext cx="1721172" cy="508291"/>
      </dsp:txXfrm>
    </dsp:sp>
    <dsp:sp modelId="{03CA9C2F-41CA-4FD0-A92D-69A6DF5FB5F7}">
      <dsp:nvSpPr>
        <dsp:cNvPr id="0" name=""/>
        <dsp:cNvSpPr/>
      </dsp:nvSpPr>
      <dsp:spPr>
        <a:xfrm>
          <a:off x="6543171" y="2168034"/>
          <a:ext cx="795080" cy="1524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/networks</a:t>
          </a:r>
          <a:endParaRPr lang="en-US" sz="1100" kern="1200" dirty="0"/>
        </a:p>
      </dsp:txBody>
      <dsp:txXfrm>
        <a:off x="6543171" y="2168034"/>
        <a:ext cx="795080" cy="152465"/>
      </dsp:txXfrm>
    </dsp:sp>
    <dsp:sp modelId="{69A7C693-CDE9-4A8C-8FE8-0ED95030A74C}">
      <dsp:nvSpPr>
        <dsp:cNvPr id="0" name=""/>
        <dsp:cNvSpPr/>
      </dsp:nvSpPr>
      <dsp:spPr>
        <a:xfrm>
          <a:off x="5549174" y="2533951"/>
          <a:ext cx="2518045" cy="4573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6454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549174" y="2533951"/>
        <a:ext cx="2518045" cy="457397"/>
      </dsp:txXfrm>
    </dsp:sp>
    <dsp:sp modelId="{310CA05A-41C9-4E06-A91A-6639E9D64A34}">
      <dsp:nvSpPr>
        <dsp:cNvPr id="0" name=""/>
        <dsp:cNvSpPr/>
      </dsp:nvSpPr>
      <dsp:spPr>
        <a:xfrm>
          <a:off x="6226550" y="2852606"/>
          <a:ext cx="1428322" cy="2266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/networks/{{name}}</a:t>
          </a:r>
          <a:endParaRPr lang="en-US" sz="1300" kern="1200" dirty="0"/>
        </a:p>
      </dsp:txBody>
      <dsp:txXfrm>
        <a:off x="6226550" y="2852606"/>
        <a:ext cx="1428322" cy="22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FA5AC-F7A5-443A-9EF7-FE4FC8CC2584}">
      <dsp:nvSpPr>
        <dsp:cNvPr id="0" name=""/>
        <dsp:cNvSpPr/>
      </dsp:nvSpPr>
      <dsp:spPr>
        <a:xfrm>
          <a:off x="679675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C91A35-1D87-4063-B169-191996446846}">
      <dsp:nvSpPr>
        <dsp:cNvPr id="0" name=""/>
        <dsp:cNvSpPr/>
      </dsp:nvSpPr>
      <dsp:spPr>
        <a:xfrm>
          <a:off x="6717240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9C548-BF31-4D46-883F-B92582EA519B}">
      <dsp:nvSpPr>
        <dsp:cNvPr id="0" name=""/>
        <dsp:cNvSpPr/>
      </dsp:nvSpPr>
      <dsp:spPr>
        <a:xfrm>
          <a:off x="5856276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C0B78-8F40-4082-9AF2-CFFA721CAFAA}">
      <dsp:nvSpPr>
        <dsp:cNvPr id="0" name=""/>
        <dsp:cNvSpPr/>
      </dsp:nvSpPr>
      <dsp:spPr>
        <a:xfrm>
          <a:off x="6751030" y="1627706"/>
          <a:ext cx="91440" cy="179502"/>
        </a:xfrm>
        <a:custGeom>
          <a:avLst/>
          <a:gdLst/>
          <a:ahLst/>
          <a:cxnLst/>
          <a:rect l="0" t="0" r="0" b="0"/>
          <a:pathLst>
            <a:path>
              <a:moveTo>
                <a:pt x="48132" y="0"/>
              </a:moveTo>
              <a:lnTo>
                <a:pt x="48132" y="97858"/>
              </a:lnTo>
              <a:lnTo>
                <a:pt x="45720" y="97858"/>
              </a:lnTo>
              <a:lnTo>
                <a:pt x="45720" y="179502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CA0FC-75A3-4EA9-A3DF-E61A1FE159BC}">
      <dsp:nvSpPr>
        <dsp:cNvPr id="0" name=""/>
        <dsp:cNvSpPr/>
      </dsp:nvSpPr>
      <dsp:spPr>
        <a:xfrm>
          <a:off x="4076700" y="1072379"/>
          <a:ext cx="2722463" cy="16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42"/>
              </a:lnTo>
              <a:lnTo>
                <a:pt x="2722463" y="84842"/>
              </a:lnTo>
              <a:lnTo>
                <a:pt x="2722463" y="166487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9937-C195-41E7-9318-2B4E8C81A209}">
      <dsp:nvSpPr>
        <dsp:cNvPr id="0" name=""/>
        <dsp:cNvSpPr/>
      </dsp:nvSpPr>
      <dsp:spPr>
        <a:xfrm>
          <a:off x="4076700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583AB-361C-494F-B08A-062873BA84A8}">
      <dsp:nvSpPr>
        <dsp:cNvPr id="0" name=""/>
        <dsp:cNvSpPr/>
      </dsp:nvSpPr>
      <dsp:spPr>
        <a:xfrm>
          <a:off x="3997189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B9EB-73DD-47CB-8E02-16D29A39FE99}">
      <dsp:nvSpPr>
        <dsp:cNvPr id="0" name=""/>
        <dsp:cNvSpPr/>
      </dsp:nvSpPr>
      <dsp:spPr>
        <a:xfrm>
          <a:off x="3090505" y="2737569"/>
          <a:ext cx="91440" cy="20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16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C16C7-870E-47C6-94C8-743D20450E98}">
      <dsp:nvSpPr>
        <dsp:cNvPr id="0" name=""/>
        <dsp:cNvSpPr/>
      </dsp:nvSpPr>
      <dsp:spPr>
        <a:xfrm>
          <a:off x="3136225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229A2-5703-45BE-9E2A-0374FA6FD0B0}">
      <dsp:nvSpPr>
        <dsp:cNvPr id="0" name=""/>
        <dsp:cNvSpPr/>
      </dsp:nvSpPr>
      <dsp:spPr>
        <a:xfrm>
          <a:off x="4030980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A330ED-9A4F-421D-AB06-89F45CBB56A4}">
      <dsp:nvSpPr>
        <dsp:cNvPr id="0" name=""/>
        <dsp:cNvSpPr/>
      </dsp:nvSpPr>
      <dsp:spPr>
        <a:xfrm>
          <a:off x="4030980" y="1072379"/>
          <a:ext cx="91440" cy="1632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D3F99-82E6-4BB3-B93E-4874663EAD4A}">
      <dsp:nvSpPr>
        <dsp:cNvPr id="0" name=""/>
        <dsp:cNvSpPr/>
      </dsp:nvSpPr>
      <dsp:spPr>
        <a:xfrm>
          <a:off x="1356649" y="2157115"/>
          <a:ext cx="872892" cy="230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903"/>
              </a:lnTo>
              <a:lnTo>
                <a:pt x="872892" y="148903"/>
              </a:lnTo>
              <a:lnTo>
                <a:pt x="872892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49895-433C-416B-9694-FBF0D0AC1F3C}">
      <dsp:nvSpPr>
        <dsp:cNvPr id="0" name=""/>
        <dsp:cNvSpPr/>
      </dsp:nvSpPr>
      <dsp:spPr>
        <a:xfrm>
          <a:off x="1277138" y="2157115"/>
          <a:ext cx="91440" cy="230548"/>
        </a:xfrm>
        <a:custGeom>
          <a:avLst/>
          <a:gdLst/>
          <a:ahLst/>
          <a:cxnLst/>
          <a:rect l="0" t="0" r="0" b="0"/>
          <a:pathLst>
            <a:path>
              <a:moveTo>
                <a:pt x="79510" y="0"/>
              </a:moveTo>
              <a:lnTo>
                <a:pt x="79510" y="148903"/>
              </a:lnTo>
              <a:lnTo>
                <a:pt x="45720" y="148903"/>
              </a:lnTo>
              <a:lnTo>
                <a:pt x="4572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B5E30-7154-4502-816C-7A6F7C6F5096}">
      <dsp:nvSpPr>
        <dsp:cNvPr id="0" name=""/>
        <dsp:cNvSpPr/>
      </dsp:nvSpPr>
      <dsp:spPr>
        <a:xfrm>
          <a:off x="416174" y="2157115"/>
          <a:ext cx="940474" cy="230548"/>
        </a:xfrm>
        <a:custGeom>
          <a:avLst/>
          <a:gdLst/>
          <a:ahLst/>
          <a:cxnLst/>
          <a:rect l="0" t="0" r="0" b="0"/>
          <a:pathLst>
            <a:path>
              <a:moveTo>
                <a:pt x="940474" y="0"/>
              </a:moveTo>
              <a:lnTo>
                <a:pt x="940474" y="148903"/>
              </a:lnTo>
              <a:lnTo>
                <a:pt x="0" y="148903"/>
              </a:lnTo>
              <a:lnTo>
                <a:pt x="0" y="23054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64637-948F-499E-9226-402FDF1919EC}">
      <dsp:nvSpPr>
        <dsp:cNvPr id="0" name=""/>
        <dsp:cNvSpPr/>
      </dsp:nvSpPr>
      <dsp:spPr>
        <a:xfrm>
          <a:off x="1310929" y="1624508"/>
          <a:ext cx="91440" cy="1827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CE0C3-DD38-41FF-9B2D-133F9C1069E0}">
      <dsp:nvSpPr>
        <dsp:cNvPr id="0" name=""/>
        <dsp:cNvSpPr/>
      </dsp:nvSpPr>
      <dsp:spPr>
        <a:xfrm>
          <a:off x="1356649" y="1072379"/>
          <a:ext cx="2720050" cy="163289"/>
        </a:xfrm>
        <a:custGeom>
          <a:avLst/>
          <a:gdLst/>
          <a:ahLst/>
          <a:cxnLst/>
          <a:rect l="0" t="0" r="0" b="0"/>
          <a:pathLst>
            <a:path>
              <a:moveTo>
                <a:pt x="2720050" y="0"/>
              </a:moveTo>
              <a:lnTo>
                <a:pt x="2720050" y="81644"/>
              </a:lnTo>
              <a:lnTo>
                <a:pt x="0" y="81644"/>
              </a:lnTo>
              <a:lnTo>
                <a:pt x="0" y="1632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E5A9-0401-40F3-8070-7B576D0F4A45}">
      <dsp:nvSpPr>
        <dsp:cNvPr id="0" name=""/>
        <dsp:cNvSpPr/>
      </dsp:nvSpPr>
      <dsp:spPr>
        <a:xfrm>
          <a:off x="2895598" y="252878"/>
          <a:ext cx="2362202" cy="819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4937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MOC UI Plugin</a:t>
          </a:r>
          <a:endParaRPr lang="en-US" sz="2400" kern="1200" dirty="0"/>
        </a:p>
      </dsp:txBody>
      <dsp:txXfrm>
        <a:off x="2895598" y="252878"/>
        <a:ext cx="2362202" cy="819500"/>
      </dsp:txXfrm>
    </dsp:sp>
    <dsp:sp modelId="{D5B18486-331E-4E15-A115-BA00544F74B3}">
      <dsp:nvSpPr>
        <dsp:cNvPr id="0" name=""/>
        <dsp:cNvSpPr/>
      </dsp:nvSpPr>
      <dsp:spPr>
        <a:xfrm>
          <a:off x="3276599" y="907399"/>
          <a:ext cx="1827431" cy="1881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MOC UI</a:t>
          </a:r>
          <a:endParaRPr lang="en-US" sz="1200" kern="1200" dirty="0"/>
        </a:p>
      </dsp:txBody>
      <dsp:txXfrm>
        <a:off x="3276599" y="907399"/>
        <a:ext cx="1827431" cy="188164"/>
      </dsp:txXfrm>
    </dsp:sp>
    <dsp:sp modelId="{31526FA4-0910-4501-80BE-BC5814B05CD0}">
      <dsp:nvSpPr>
        <dsp:cNvPr id="0" name=""/>
        <dsp:cNvSpPr/>
      </dsp:nvSpPr>
      <dsp:spPr>
        <a:xfrm>
          <a:off x="698305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Projects</a:t>
          </a:r>
          <a:endParaRPr lang="en-US" sz="1600" kern="1200" dirty="0"/>
        </a:p>
      </dsp:txBody>
      <dsp:txXfrm>
        <a:off x="698305" y="1235668"/>
        <a:ext cx="1316686" cy="388840"/>
      </dsp:txXfrm>
    </dsp:sp>
    <dsp:sp modelId="{9234C8BB-D254-499A-9C36-BA272DBBEB10}">
      <dsp:nvSpPr>
        <dsp:cNvPr id="0" name=""/>
        <dsp:cNvSpPr/>
      </dsp:nvSpPr>
      <dsp:spPr>
        <a:xfrm>
          <a:off x="1153905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/projects</a:t>
          </a:r>
          <a:endParaRPr lang="en-US" sz="800" kern="1200" dirty="0"/>
        </a:p>
      </dsp:txBody>
      <dsp:txXfrm>
        <a:off x="1153905" y="1527284"/>
        <a:ext cx="608231" cy="116635"/>
      </dsp:txXfrm>
    </dsp:sp>
    <dsp:sp modelId="{7399316D-1F4E-4902-991A-7751ED03ADCC}">
      <dsp:nvSpPr>
        <dsp:cNvPr id="0" name=""/>
        <dsp:cNvSpPr/>
      </dsp:nvSpPr>
      <dsp:spPr>
        <a:xfrm>
          <a:off x="393504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Details</a:t>
          </a:r>
          <a:endParaRPr lang="en-US" sz="1600" kern="1200" dirty="0"/>
        </a:p>
      </dsp:txBody>
      <dsp:txXfrm>
        <a:off x="393504" y="1807209"/>
        <a:ext cx="1926289" cy="349905"/>
      </dsp:txXfrm>
    </dsp:sp>
    <dsp:sp modelId="{1D6DBE54-1201-45DE-B8D0-C3B3B9F7A860}">
      <dsp:nvSpPr>
        <dsp:cNvPr id="0" name=""/>
        <dsp:cNvSpPr/>
      </dsp:nvSpPr>
      <dsp:spPr>
        <a:xfrm>
          <a:off x="911692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/projects/{{name}}</a:t>
          </a:r>
          <a:endParaRPr lang="en-US" sz="1000" kern="1200" dirty="0"/>
        </a:p>
      </dsp:txBody>
      <dsp:txXfrm>
        <a:off x="911692" y="2050978"/>
        <a:ext cx="1092657" cy="173395"/>
      </dsp:txXfrm>
    </dsp:sp>
    <dsp:sp modelId="{09A07592-F47E-4FF2-8BED-F9B66642AD1C}">
      <dsp:nvSpPr>
        <dsp:cNvPr id="0" name=""/>
        <dsp:cNvSpPr/>
      </dsp:nvSpPr>
      <dsp:spPr>
        <a:xfrm>
          <a:off x="78268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Headnode</a:t>
          </a:r>
          <a:endParaRPr lang="en-US" sz="1100" kern="1200" dirty="0"/>
        </a:p>
      </dsp:txBody>
      <dsp:txXfrm>
        <a:off x="78268" y="2387663"/>
        <a:ext cx="675812" cy="349905"/>
      </dsp:txXfrm>
    </dsp:sp>
    <dsp:sp modelId="{CF11A092-9A20-43D1-A9C2-2D26C83ACADE}">
      <dsp:nvSpPr>
        <dsp:cNvPr id="0" name=""/>
        <dsp:cNvSpPr/>
      </dsp:nvSpPr>
      <dsp:spPr>
        <a:xfrm>
          <a:off x="21343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3430" y="2659812"/>
        <a:ext cx="608231" cy="116635"/>
      </dsp:txXfrm>
    </dsp:sp>
    <dsp:sp modelId="{6BF7DE2A-931E-44C7-9DC2-E8E3C0297739}">
      <dsp:nvSpPr>
        <dsp:cNvPr id="0" name=""/>
        <dsp:cNvSpPr/>
      </dsp:nvSpPr>
      <dsp:spPr>
        <a:xfrm>
          <a:off x="984951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Nodes</a:t>
          </a:r>
          <a:endParaRPr lang="en-US" sz="1100" kern="1200" dirty="0"/>
        </a:p>
      </dsp:txBody>
      <dsp:txXfrm>
        <a:off x="984951" y="2387663"/>
        <a:ext cx="675812" cy="349905"/>
      </dsp:txXfrm>
    </dsp:sp>
    <dsp:sp modelId="{5A758C1E-8F6C-40C5-BEDF-EABDD004DD51}">
      <dsp:nvSpPr>
        <dsp:cNvPr id="0" name=""/>
        <dsp:cNvSpPr/>
      </dsp:nvSpPr>
      <dsp:spPr>
        <a:xfrm>
          <a:off x="1120114" y="2702824"/>
          <a:ext cx="608231" cy="306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lvl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20114" y="2702824"/>
        <a:ext cx="608231" cy="30610"/>
      </dsp:txXfrm>
    </dsp:sp>
    <dsp:sp modelId="{F10327A4-789F-4FD9-91B2-4DBE997718EE}">
      <dsp:nvSpPr>
        <dsp:cNvPr id="0" name=""/>
        <dsp:cNvSpPr/>
      </dsp:nvSpPr>
      <dsp:spPr>
        <a:xfrm>
          <a:off x="1891635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1891635" y="2387663"/>
        <a:ext cx="675812" cy="349905"/>
      </dsp:txXfrm>
    </dsp:sp>
    <dsp:sp modelId="{95E5A462-1403-4A76-BC09-DB8813D4E1C3}">
      <dsp:nvSpPr>
        <dsp:cNvPr id="0" name=""/>
        <dsp:cNvSpPr/>
      </dsp:nvSpPr>
      <dsp:spPr>
        <a:xfrm>
          <a:off x="2026798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026798" y="2659812"/>
        <a:ext cx="608231" cy="116635"/>
      </dsp:txXfrm>
    </dsp:sp>
    <dsp:sp modelId="{2CBF305B-8A45-4A22-9451-E4423C449E09}">
      <dsp:nvSpPr>
        <dsp:cNvPr id="0" name=""/>
        <dsp:cNvSpPr/>
      </dsp:nvSpPr>
      <dsp:spPr>
        <a:xfrm>
          <a:off x="3418356" y="1235668"/>
          <a:ext cx="1316686" cy="388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Nodes</a:t>
          </a:r>
          <a:endParaRPr lang="en-US" sz="1600" kern="1200" dirty="0"/>
        </a:p>
      </dsp:txBody>
      <dsp:txXfrm>
        <a:off x="3418356" y="1235668"/>
        <a:ext cx="1316686" cy="388840"/>
      </dsp:txXfrm>
    </dsp:sp>
    <dsp:sp modelId="{A639E0FE-6548-4948-A17A-C1C18040DF6E}">
      <dsp:nvSpPr>
        <dsp:cNvPr id="0" name=""/>
        <dsp:cNvSpPr/>
      </dsp:nvSpPr>
      <dsp:spPr>
        <a:xfrm>
          <a:off x="3873956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/nodes</a:t>
          </a:r>
          <a:endParaRPr lang="en-US" sz="800" kern="1200" dirty="0"/>
        </a:p>
      </dsp:txBody>
      <dsp:txXfrm>
        <a:off x="3873956" y="1527284"/>
        <a:ext cx="608231" cy="116635"/>
      </dsp:txXfrm>
    </dsp:sp>
    <dsp:sp modelId="{69A071B1-3CEF-4CDC-A4A4-8A0326963EC5}">
      <dsp:nvSpPr>
        <dsp:cNvPr id="0" name=""/>
        <dsp:cNvSpPr/>
      </dsp:nvSpPr>
      <dsp:spPr>
        <a:xfrm>
          <a:off x="3113555" y="1807209"/>
          <a:ext cx="1926289" cy="3499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Node Details</a:t>
          </a:r>
          <a:endParaRPr lang="en-US" sz="1600" kern="1200" dirty="0"/>
        </a:p>
      </dsp:txBody>
      <dsp:txXfrm>
        <a:off x="3113555" y="1807209"/>
        <a:ext cx="1926289" cy="349905"/>
      </dsp:txXfrm>
    </dsp:sp>
    <dsp:sp modelId="{72E76C14-CC89-48C7-BA54-AD6B3DC6D4E3}">
      <dsp:nvSpPr>
        <dsp:cNvPr id="0" name=""/>
        <dsp:cNvSpPr/>
      </dsp:nvSpPr>
      <dsp:spPr>
        <a:xfrm>
          <a:off x="3631743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/nodes/{{name}}</a:t>
          </a:r>
          <a:endParaRPr lang="en-US" sz="1000" kern="1200" dirty="0"/>
        </a:p>
      </dsp:txBody>
      <dsp:txXfrm>
        <a:off x="3631743" y="2050978"/>
        <a:ext cx="1092657" cy="173395"/>
      </dsp:txXfrm>
    </dsp:sp>
    <dsp:sp modelId="{9526CB03-3BAB-4CFF-A6E3-515CA67413A2}">
      <dsp:nvSpPr>
        <dsp:cNvPr id="0" name=""/>
        <dsp:cNvSpPr/>
      </dsp:nvSpPr>
      <dsp:spPr>
        <a:xfrm>
          <a:off x="2798319" y="2387663"/>
          <a:ext cx="675812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Availability</a:t>
          </a:r>
          <a:endParaRPr lang="en-US" sz="1100" kern="1200" dirty="0"/>
        </a:p>
      </dsp:txBody>
      <dsp:txXfrm>
        <a:off x="2798319" y="2387663"/>
        <a:ext cx="675812" cy="349905"/>
      </dsp:txXfrm>
    </dsp:sp>
    <dsp:sp modelId="{2AEDA269-CA41-4EF8-8031-92AA2C84432A}">
      <dsp:nvSpPr>
        <dsp:cNvPr id="0" name=""/>
        <dsp:cNvSpPr/>
      </dsp:nvSpPr>
      <dsp:spPr>
        <a:xfrm>
          <a:off x="2933481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2659812"/>
        <a:ext cx="608231" cy="116635"/>
      </dsp:txXfrm>
    </dsp:sp>
    <dsp:sp modelId="{E6AF1874-1814-4C87-9325-06813BDAACB5}">
      <dsp:nvSpPr>
        <dsp:cNvPr id="0" name=""/>
        <dsp:cNvSpPr/>
      </dsp:nvSpPr>
      <dsp:spPr>
        <a:xfrm>
          <a:off x="2798319" y="2939737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2798319" y="2939737"/>
        <a:ext cx="675812" cy="349905"/>
      </dsp:txXfrm>
    </dsp:sp>
    <dsp:sp modelId="{9BBFDBAF-7660-4F21-B8E1-320DD674465D}">
      <dsp:nvSpPr>
        <dsp:cNvPr id="0" name=""/>
        <dsp:cNvSpPr/>
      </dsp:nvSpPr>
      <dsp:spPr>
        <a:xfrm>
          <a:off x="2933481" y="3211886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33481" y="3211886"/>
        <a:ext cx="608231" cy="116635"/>
      </dsp:txXfrm>
    </dsp:sp>
    <dsp:sp modelId="{D7E13116-220B-4069-9DBE-A8FC34928E71}">
      <dsp:nvSpPr>
        <dsp:cNvPr id="0" name=""/>
        <dsp:cNvSpPr/>
      </dsp:nvSpPr>
      <dsp:spPr>
        <a:xfrm>
          <a:off x="3705002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NICs</a:t>
          </a:r>
          <a:endParaRPr lang="en-US" sz="1100" kern="1200" dirty="0"/>
        </a:p>
      </dsp:txBody>
      <dsp:txXfrm>
        <a:off x="3705002" y="2387663"/>
        <a:ext cx="675812" cy="349905"/>
      </dsp:txXfrm>
    </dsp:sp>
    <dsp:sp modelId="{CEFCF6AF-97E1-4CDB-82C1-044CDEA2074D}">
      <dsp:nvSpPr>
        <dsp:cNvPr id="0" name=""/>
        <dsp:cNvSpPr/>
      </dsp:nvSpPr>
      <dsp:spPr>
        <a:xfrm>
          <a:off x="3840165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840165" y="2659812"/>
        <a:ext cx="608231" cy="116635"/>
      </dsp:txXfrm>
    </dsp:sp>
    <dsp:sp modelId="{D2C50AEE-5D0A-473D-BC99-B89DCB9A2E45}">
      <dsp:nvSpPr>
        <dsp:cNvPr id="0" name=""/>
        <dsp:cNvSpPr/>
      </dsp:nvSpPr>
      <dsp:spPr>
        <a:xfrm>
          <a:off x="4611686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Networks</a:t>
          </a:r>
          <a:endParaRPr lang="en-US" sz="1100" kern="1200" dirty="0"/>
        </a:p>
      </dsp:txBody>
      <dsp:txXfrm>
        <a:off x="4611686" y="2387663"/>
        <a:ext cx="675812" cy="349905"/>
      </dsp:txXfrm>
    </dsp:sp>
    <dsp:sp modelId="{84292A0F-DB1A-4F8F-852E-1E17421FB850}">
      <dsp:nvSpPr>
        <dsp:cNvPr id="0" name=""/>
        <dsp:cNvSpPr/>
      </dsp:nvSpPr>
      <dsp:spPr>
        <a:xfrm>
          <a:off x="4746849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746849" y="2659812"/>
        <a:ext cx="608231" cy="116635"/>
      </dsp:txXfrm>
    </dsp:sp>
    <dsp:sp modelId="{2450682B-9C32-4254-A511-FC81F1905EA1}">
      <dsp:nvSpPr>
        <dsp:cNvPr id="0" name=""/>
        <dsp:cNvSpPr/>
      </dsp:nvSpPr>
      <dsp:spPr>
        <a:xfrm>
          <a:off x="6140820" y="1238866"/>
          <a:ext cx="1316686" cy="388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Networks</a:t>
          </a:r>
          <a:endParaRPr lang="en-US" sz="1600" kern="1200" dirty="0"/>
        </a:p>
      </dsp:txBody>
      <dsp:txXfrm>
        <a:off x="6140820" y="1238866"/>
        <a:ext cx="1316686" cy="388840"/>
      </dsp:txXfrm>
    </dsp:sp>
    <dsp:sp modelId="{03CA9C2F-41CA-4FD0-A92D-69A6DF5FB5F7}">
      <dsp:nvSpPr>
        <dsp:cNvPr id="0" name=""/>
        <dsp:cNvSpPr/>
      </dsp:nvSpPr>
      <dsp:spPr>
        <a:xfrm>
          <a:off x="6594007" y="1527284"/>
          <a:ext cx="608231" cy="1166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/networks</a:t>
          </a:r>
          <a:endParaRPr lang="en-US" sz="800" kern="1200" dirty="0"/>
        </a:p>
      </dsp:txBody>
      <dsp:txXfrm>
        <a:off x="6594007" y="1527284"/>
        <a:ext cx="608231" cy="116635"/>
      </dsp:txXfrm>
    </dsp:sp>
    <dsp:sp modelId="{69A7C693-CDE9-4A8C-8FE8-0ED95030A74C}">
      <dsp:nvSpPr>
        <dsp:cNvPr id="0" name=""/>
        <dsp:cNvSpPr/>
      </dsp:nvSpPr>
      <dsp:spPr>
        <a:xfrm>
          <a:off x="5833606" y="1807209"/>
          <a:ext cx="1926289" cy="3499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4937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Network Details</a:t>
          </a:r>
          <a:endParaRPr lang="en-US" sz="1600" kern="1200" dirty="0"/>
        </a:p>
      </dsp:txBody>
      <dsp:txXfrm>
        <a:off x="5833606" y="1807209"/>
        <a:ext cx="1926289" cy="349905"/>
      </dsp:txXfrm>
    </dsp:sp>
    <dsp:sp modelId="{310CA05A-41C9-4E06-A91A-6639E9D64A34}">
      <dsp:nvSpPr>
        <dsp:cNvPr id="0" name=""/>
        <dsp:cNvSpPr/>
      </dsp:nvSpPr>
      <dsp:spPr>
        <a:xfrm>
          <a:off x="6351794" y="2050978"/>
          <a:ext cx="1092657" cy="1733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/networks/{{name}}</a:t>
          </a:r>
          <a:endParaRPr lang="en-US" sz="900" kern="1200" dirty="0"/>
        </a:p>
      </dsp:txBody>
      <dsp:txXfrm>
        <a:off x="6351794" y="2050978"/>
        <a:ext cx="1092657" cy="173395"/>
      </dsp:txXfrm>
    </dsp:sp>
    <dsp:sp modelId="{E27A79C4-C916-448A-AC18-927A32232ABB}">
      <dsp:nvSpPr>
        <dsp:cNvPr id="0" name=""/>
        <dsp:cNvSpPr/>
      </dsp:nvSpPr>
      <dsp:spPr>
        <a:xfrm>
          <a:off x="5518370" y="2387663"/>
          <a:ext cx="675812" cy="3499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Project</a:t>
          </a:r>
          <a:endParaRPr lang="en-US" sz="1100" kern="1200" dirty="0"/>
        </a:p>
      </dsp:txBody>
      <dsp:txXfrm>
        <a:off x="5518370" y="2387663"/>
        <a:ext cx="675812" cy="349905"/>
      </dsp:txXfrm>
    </dsp:sp>
    <dsp:sp modelId="{76A8C720-164B-4F65-BC80-B1CBEFC6064B}">
      <dsp:nvSpPr>
        <dsp:cNvPr id="0" name=""/>
        <dsp:cNvSpPr/>
      </dsp:nvSpPr>
      <dsp:spPr>
        <a:xfrm>
          <a:off x="5653532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53532" y="2659812"/>
        <a:ext cx="608231" cy="116635"/>
      </dsp:txXfrm>
    </dsp:sp>
    <dsp:sp modelId="{0ABB2235-C64D-45A3-86EA-BEE78AAEF0B3}">
      <dsp:nvSpPr>
        <dsp:cNvPr id="0" name=""/>
        <dsp:cNvSpPr/>
      </dsp:nvSpPr>
      <dsp:spPr>
        <a:xfrm>
          <a:off x="6425053" y="2387663"/>
          <a:ext cx="675812" cy="3499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HNICs and NICs</a:t>
          </a:r>
          <a:endParaRPr lang="en-US" sz="1100" kern="1200" dirty="0"/>
        </a:p>
      </dsp:txBody>
      <dsp:txXfrm>
        <a:off x="6425053" y="2387663"/>
        <a:ext cx="675812" cy="349905"/>
      </dsp:txXfrm>
    </dsp:sp>
    <dsp:sp modelId="{4ED0B91F-7835-4A9F-A5CE-125F40156687}">
      <dsp:nvSpPr>
        <dsp:cNvPr id="0" name=""/>
        <dsp:cNvSpPr/>
      </dsp:nvSpPr>
      <dsp:spPr>
        <a:xfrm>
          <a:off x="6560216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560216" y="2659812"/>
        <a:ext cx="608231" cy="116635"/>
      </dsp:txXfrm>
    </dsp:sp>
    <dsp:sp modelId="{031ADD36-96EC-452E-B6B9-41BAACE3D1B1}">
      <dsp:nvSpPr>
        <dsp:cNvPr id="0" name=""/>
        <dsp:cNvSpPr/>
      </dsp:nvSpPr>
      <dsp:spPr>
        <a:xfrm>
          <a:off x="7331737" y="2387663"/>
          <a:ext cx="675812" cy="3499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49376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Creator</a:t>
          </a:r>
          <a:endParaRPr lang="en-US" sz="1100" kern="1200" dirty="0"/>
        </a:p>
      </dsp:txBody>
      <dsp:txXfrm>
        <a:off x="7331737" y="2387663"/>
        <a:ext cx="675812" cy="349905"/>
      </dsp:txXfrm>
    </dsp:sp>
    <dsp:sp modelId="{BED8F21F-0A46-4808-94F7-78855CC1F6B6}">
      <dsp:nvSpPr>
        <dsp:cNvPr id="0" name=""/>
        <dsp:cNvSpPr/>
      </dsp:nvSpPr>
      <dsp:spPr>
        <a:xfrm>
          <a:off x="7466900" y="2659812"/>
          <a:ext cx="608231" cy="116635"/>
        </a:xfrm>
        <a:prstGeom prst="rect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7466900" y="2659812"/>
        <a:ext cx="608231" cy="116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1" hangingPunct="1"/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en-US" smtClean="0">
                <a:solidFill>
                  <a:srgbClr val="FFFFFF"/>
                </a:solidFill>
              </a:rPr>
              <a:pPr algn="ctr"/>
              <a:t>4/23/2015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cap="all" baseline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chemeClr val="tx2"/>
                </a:solidFill>
              </a:rPr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sz="4200" b="0"/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en-US" smtClean="0">
                <a:solidFill>
                  <a:srgbClr val="FFFFFF"/>
                </a:solidFill>
              </a:rPr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  <a:p>
            <a:pPr lvl="1" eaLnBrk="1" latinLnBrk="1" hangingPunct="1"/>
            <a:r>
              <a:rPr lang="en-US" smtClean="0"/>
              <a:t>Second level</a:t>
            </a:r>
          </a:p>
          <a:p>
            <a:pPr lvl="2" eaLnBrk="1" latinLnBrk="1" hangingPunct="1"/>
            <a:r>
              <a:rPr lang="en-US" smtClean="0"/>
              <a:t>Third level</a:t>
            </a:r>
          </a:p>
          <a:p>
            <a:pPr lvl="3" eaLnBrk="1" latinLnBrk="1" hangingPunct="1"/>
            <a:r>
              <a:rPr lang="en-US" smtClean="0"/>
              <a:t>Fourth level</a:t>
            </a:r>
          </a:p>
          <a:p>
            <a:pPr lvl="4" eaLnBrk="1" latinLnBrk="1" hangingPunct="1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  <a:extLst/>
          </a:lstStyle>
          <a:p>
            <a:pPr lvl="0" eaLnBrk="1" latinLnBrk="1" hangingPunct="1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sz="2800"/>
            </a:lvl1pPr>
            <a:extLst/>
          </a:lstStyle>
          <a:p>
            <a:pPr algn="ctr"/>
            <a:fld id="{8F82E0A0-C266-4798-8C8F-B9F91E9DA37E}" type="slidenum">
              <a:rPr kumimoji="0"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0" lang="en-US" smtClean="0"/>
              <a:t>Click to edit Master text styles</a:t>
            </a:r>
          </a:p>
          <a:p>
            <a:pPr lvl="1" eaLnBrk="1" latinLnBrk="1" hangingPunct="1"/>
            <a:r>
              <a:rPr kumimoji="0" lang="en-US" smtClean="0"/>
              <a:t>Second level</a:t>
            </a:r>
          </a:p>
          <a:p>
            <a:pPr lvl="2" eaLnBrk="1" latinLnBrk="1" hangingPunct="1"/>
            <a:r>
              <a:rPr kumimoji="0" lang="en-US" smtClean="0"/>
              <a:t>Third level</a:t>
            </a:r>
          </a:p>
          <a:p>
            <a:pPr lvl="3" eaLnBrk="1" latinLnBrk="1" hangingPunct="1"/>
            <a:r>
              <a:rPr kumimoji="0" lang="en-US" smtClean="0"/>
              <a:t>Fourth level</a:t>
            </a:r>
          </a:p>
          <a:p>
            <a:pPr lvl="4" eaLnBrk="1" latinLnBrk="1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kumimoji="0" lang="en-US" smtClean="0"/>
              <a:pPr/>
              <a:t>4/23/2015</a:t>
            </a:fld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0"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66700" y="2495550"/>
            <a:ext cx="4343400" cy="1972626"/>
          </a:xfrm>
        </p:spPr>
        <p:txBody>
          <a:bodyPr>
            <a:noAutofit/>
          </a:bodyPr>
          <a:lstStyle>
            <a:extLst/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 smtClean="0"/>
              <a:t>Dana Aljawder, Lama AlSuwayan, Everett Carson, </a:t>
            </a:r>
            <a:br>
              <a:rPr lang="en-US" sz="1200" dirty="0" smtClean="0"/>
            </a:br>
            <a:r>
              <a:rPr lang="en-US" sz="1200" dirty="0" smtClean="0"/>
              <a:t>Igibek Koishybayev, Hung Vong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Mentor: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200" dirty="0"/>
              <a:t>Jon Bell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EC 500-A1: Cloud Computing </a:t>
            </a:r>
            <a:endParaRPr lang="en-US" dirty="0"/>
          </a:p>
        </p:txBody>
      </p:sp>
      <p:pic>
        <p:nvPicPr>
          <p:cNvPr id="1026" name="Picture 2" descr="http://www.bu.edu/hic/files/2014/05/MOC-Clou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643" y="605971"/>
            <a:ext cx="4333875" cy="31623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152400" y="821331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Plugin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Massachusetts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 Cloud </a:t>
            </a: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</a:t>
            </a:r>
          </a:p>
          <a:p>
            <a:pPr algn="ctr">
              <a:lnSpc>
                <a:spcPct val="115000"/>
              </a:lnSpc>
            </a:pPr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(MOC)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809750"/>
            <a:ext cx="7315200" cy="45720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lang="en-US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1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Schema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Status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Initial Project Description Stretched </a:t>
            </a:r>
          </a:p>
          <a:p>
            <a:pPr lvl="1"/>
            <a:r>
              <a:rPr lang="en-US" dirty="0" smtClean="0"/>
              <a:t>Initial: Integration of Existing Calls</a:t>
            </a:r>
          </a:p>
          <a:p>
            <a:pPr lvl="1"/>
            <a:r>
              <a:rPr lang="en-US" dirty="0" smtClean="0"/>
              <a:t>Stretch: Writing new API calls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Main Goal of Integration of </a:t>
            </a:r>
            <a:r>
              <a:rPr lang="en-US" dirty="0" err="1" smtClean="0"/>
              <a:t>iFrame</a:t>
            </a:r>
            <a:r>
              <a:rPr lang="en-US" dirty="0" smtClean="0"/>
              <a:t> Pushed Back as a Result</a:t>
            </a:r>
          </a:p>
        </p:txBody>
      </p:sp>
    </p:spTree>
    <p:extLst>
      <p:ext uri="{BB962C8B-B14F-4D97-AF65-F5344CB8AC3E}">
        <p14:creationId xmlns:p14="http://schemas.microsoft.com/office/powerpoint/2010/main" val="19457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2438400"/>
            <a:ext cx="6477000" cy="2038350"/>
          </a:xfrm>
        </p:spPr>
        <p:txBody>
          <a:bodyPr/>
          <a:lstStyle/>
          <a:p>
            <a:r>
              <a:rPr lang="en-US" dirty="0" smtClean="0"/>
              <a:t>Q &amp; 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 UI Plugin/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Created </a:t>
            </a:r>
            <a:r>
              <a:rPr lang="en-US" dirty="0" err="1">
                <a:solidFill>
                  <a:prstClr val="black"/>
                </a:solidFill>
              </a:rPr>
              <a:t>HaaS</a:t>
            </a:r>
            <a:r>
              <a:rPr lang="en-US" dirty="0">
                <a:solidFill>
                  <a:prstClr val="black"/>
                </a:solidFill>
              </a:rPr>
              <a:t> APIs: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Nodes</a:t>
            </a:r>
            <a:endParaRPr lang="en-US" dirty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View </a:t>
            </a:r>
            <a:r>
              <a:rPr lang="en-US" dirty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</a:rPr>
              <a:t>Networks</a:t>
            </a:r>
          </a:p>
          <a:p>
            <a:pPr lvl="1"/>
            <a:endParaRPr lang="en-US" dirty="0"/>
          </a:p>
          <a:p>
            <a:r>
              <a:rPr lang="en-US" dirty="0"/>
              <a:t>Integrated </a:t>
            </a:r>
            <a:r>
              <a:rPr lang="en-US" dirty="0" err="1"/>
              <a:t>HaaS</a:t>
            </a:r>
            <a:r>
              <a:rPr lang="en-US" dirty="0"/>
              <a:t> API calls into web app: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Node </a:t>
            </a:r>
            <a:r>
              <a:rPr lang="en-US" dirty="0" smtClean="0"/>
              <a:t>Details</a:t>
            </a:r>
            <a:endParaRPr lang="en-US" dirty="0"/>
          </a:p>
          <a:p>
            <a:pPr lvl="1"/>
            <a:r>
              <a:rPr lang="en-US" dirty="0" smtClean="0"/>
              <a:t>Attach/Detach Nodes</a:t>
            </a:r>
            <a:endParaRPr lang="en-US" dirty="0"/>
          </a:p>
          <a:p>
            <a:pPr lvl="1"/>
            <a:r>
              <a:rPr lang="en-US" dirty="0" smtClean="0"/>
              <a:t>View </a:t>
            </a:r>
            <a:r>
              <a:rPr lang="en-US" dirty="0"/>
              <a:t>All </a:t>
            </a:r>
            <a:r>
              <a:rPr lang="en-US" dirty="0" smtClean="0"/>
              <a:t>Nodes/Networks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prstClr val="black"/>
                </a:solidFill>
              </a:rPr>
              <a:t>Enahnced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UI (Django templates, CSS &amp; JavaScript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Integrate </a:t>
            </a:r>
            <a:r>
              <a:rPr lang="en-US" sz="2000" dirty="0" err="1"/>
              <a:t>HaaS</a:t>
            </a:r>
            <a:r>
              <a:rPr lang="en-US" sz="2000" dirty="0"/>
              <a:t> API Calls:</a:t>
            </a:r>
          </a:p>
          <a:p>
            <a:pPr lvl="1" algn="just"/>
            <a:r>
              <a:rPr lang="en-US" sz="1600" dirty="0"/>
              <a:t>Nodes: </a:t>
            </a:r>
          </a:p>
          <a:p>
            <a:pPr lvl="2" algn="just"/>
            <a:r>
              <a:rPr lang="en-US" sz="1200" dirty="0"/>
              <a:t>(4) Add NIC/ Delete NIC [2.5]</a:t>
            </a:r>
          </a:p>
          <a:p>
            <a:pPr lvl="2" algn="just"/>
            <a:r>
              <a:rPr lang="en-US" sz="1200" dirty="0"/>
              <a:t>(2) Power Cycle [1]</a:t>
            </a:r>
          </a:p>
          <a:p>
            <a:pPr lvl="2" algn="just"/>
            <a:r>
              <a:rPr lang="en-US" sz="1200" dirty="0"/>
              <a:t>(2) Delete Node [3]</a:t>
            </a:r>
          </a:p>
          <a:p>
            <a:pPr lvl="1" algn="just"/>
            <a:r>
              <a:rPr lang="en-US" sz="1600" dirty="0" err="1"/>
              <a:t>Headnode</a:t>
            </a:r>
            <a:r>
              <a:rPr lang="en-US" sz="1600" dirty="0"/>
              <a:t>:</a:t>
            </a:r>
          </a:p>
          <a:p>
            <a:pPr lvl="2" algn="just"/>
            <a:r>
              <a:rPr lang="en-US" sz="1200" dirty="0"/>
              <a:t>(4) Add/Delete HNIC [2.5] </a:t>
            </a:r>
          </a:p>
          <a:p>
            <a:pPr lvl="2" algn="just"/>
            <a:r>
              <a:rPr lang="en-US" sz="1200" dirty="0"/>
              <a:t>Start/Stop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2" algn="just"/>
            <a:r>
              <a:rPr lang="en-US" sz="1200" dirty="0"/>
              <a:t>Delete </a:t>
            </a:r>
            <a:r>
              <a:rPr lang="en-US" sz="1200" dirty="0" err="1"/>
              <a:t>Headnode</a:t>
            </a:r>
            <a:endParaRPr lang="en-US" sz="1200" dirty="0"/>
          </a:p>
          <a:p>
            <a:pPr lvl="1" algn="just"/>
            <a:r>
              <a:rPr lang="en-US" sz="1600" dirty="0"/>
              <a:t>Networks:</a:t>
            </a:r>
          </a:p>
          <a:p>
            <a:pPr lvl="2" algn="just"/>
            <a:r>
              <a:rPr lang="en-US" sz="1200" dirty="0"/>
              <a:t>(3) Create Network [13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2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Sprint - Cont’d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5826" y="1276350"/>
            <a:ext cx="8153400" cy="32766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Refactor the app:</a:t>
            </a:r>
          </a:p>
          <a:p>
            <a:pPr lvl="1" algn="just"/>
            <a:r>
              <a:rPr lang="en-US" sz="1800" dirty="0" smtClean="0"/>
              <a:t>(13) Redesign Use Cases [8]</a:t>
            </a:r>
          </a:p>
          <a:p>
            <a:pPr lvl="1" algn="just"/>
            <a:r>
              <a:rPr lang="en-US" sz="1800" dirty="0" smtClean="0"/>
              <a:t>(13) File Structure and URLS [8]</a:t>
            </a:r>
          </a:p>
          <a:p>
            <a:pPr lvl="1" algn="just"/>
            <a:r>
              <a:rPr lang="en-US" sz="1800" dirty="0" smtClean="0"/>
              <a:t>(8) Forms and Tables [5]</a:t>
            </a:r>
          </a:p>
          <a:p>
            <a:pPr lvl="1" algn="just"/>
            <a:r>
              <a:rPr lang="en-US" sz="1800" dirty="0" smtClean="0"/>
              <a:t>(13) </a:t>
            </a:r>
            <a:r>
              <a:rPr lang="en-US" sz="1800" dirty="0" err="1" smtClean="0"/>
              <a:t>Redsign</a:t>
            </a:r>
            <a:r>
              <a:rPr lang="en-US" sz="1800" dirty="0" smtClean="0"/>
              <a:t> Node Details [30]</a:t>
            </a:r>
          </a:p>
          <a:p>
            <a:pPr lvl="1" algn="just"/>
            <a:endParaRPr lang="en-US" sz="2100" dirty="0"/>
          </a:p>
          <a:p>
            <a:pPr algn="just"/>
            <a:r>
              <a:rPr lang="en-US" sz="2100" dirty="0" smtClean="0"/>
              <a:t>(Stretch) Unit </a:t>
            </a:r>
            <a:r>
              <a:rPr lang="en-US" sz="2100" dirty="0"/>
              <a:t>Testing for </a:t>
            </a:r>
            <a:r>
              <a:rPr lang="en-US" sz="2100" dirty="0" smtClean="0"/>
              <a:t>Previous </a:t>
            </a:r>
            <a:r>
              <a:rPr lang="en-US" sz="2100" dirty="0"/>
              <a:t>Sprint Calls:</a:t>
            </a:r>
          </a:p>
          <a:p>
            <a:pPr lvl="1" algn="just"/>
            <a:r>
              <a:rPr lang="en-US" sz="1800" dirty="0"/>
              <a:t>List All Projects</a:t>
            </a:r>
          </a:p>
          <a:p>
            <a:pPr lvl="1" algn="just"/>
            <a:r>
              <a:rPr lang="en-US" sz="1800" dirty="0"/>
              <a:t>List All Networks</a:t>
            </a:r>
          </a:p>
          <a:p>
            <a:pPr lvl="1" algn="just"/>
            <a:r>
              <a:rPr lang="en-US" sz="1800" dirty="0"/>
              <a:t>All Node</a:t>
            </a:r>
          </a:p>
          <a:p>
            <a:pPr lvl="1" algn="just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2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37830159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50364273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 – App Structure and URLS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70999424"/>
              </p:ext>
            </p:extLst>
          </p:nvPr>
        </p:nvGraphicFramePr>
        <p:xfrm>
          <a:off x="457200" y="1276350"/>
          <a:ext cx="8153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93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2F831A-BD16-4DAF-8CAE-F21564186F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339</Words>
  <Application>Microsoft Office PowerPoint</Application>
  <PresentationFormat>On-screen Show (16:9)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Verdana</vt:lpstr>
      <vt:lpstr>Wingdings</vt:lpstr>
      <vt:lpstr>Wingdings 2</vt:lpstr>
      <vt:lpstr>WidescreenPresentation16x9</vt:lpstr>
      <vt:lpstr>Team Members: Dana Aljawder, Lama AlSuwayan, Everett Carson,  Igibek Koishybayev, Hung Vong    Project Mentor: Jon Bell   </vt:lpstr>
      <vt:lpstr>MOC UI Plugin/HaaS</vt:lpstr>
      <vt:lpstr>Previous Sprint</vt:lpstr>
      <vt:lpstr>Current Sprint</vt:lpstr>
      <vt:lpstr>Current Sprint - Cont’d</vt:lpstr>
      <vt:lpstr>Burndown</vt:lpstr>
      <vt:lpstr>Refactoring – App Structure and URLS</vt:lpstr>
      <vt:lpstr>Refactoring – App Structure and URLS</vt:lpstr>
      <vt:lpstr>Refactoring – App Structure and URLS</vt:lpstr>
      <vt:lpstr>DEMO</vt:lpstr>
      <vt:lpstr>Challenges: HaaS Database Schema</vt:lpstr>
      <vt:lpstr>Overall Status</vt:lpstr>
      <vt:lpstr>Q &amp; A!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2015-02-20T21:27:54Z</dcterms:created>
  <dcterms:modified xsi:type="dcterms:W3CDTF">2015-04-23T05:21:30Z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</Properties>
</file>