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67" r:id="rId6"/>
    <p:sldId id="270" r:id="rId7"/>
    <p:sldId id="279" r:id="rId8"/>
    <p:sldId id="278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 varScale="1">
        <p:scale>
          <a:sx n="123" d="100"/>
          <a:sy n="123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3/26/2015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3/26/2015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6200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848600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8077200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5400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095750"/>
            <a:ext cx="15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099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495550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</a:t>
            </a:r>
          </a:p>
          <a:p>
            <a:r>
              <a:rPr lang="en-US" dirty="0" smtClean="0"/>
              <a:t>&lt;Market&gt;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4200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800849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Learned web tools (</a:t>
            </a:r>
            <a:r>
              <a:rPr lang="en-US" dirty="0"/>
              <a:t>D</a:t>
            </a:r>
            <a:r>
              <a:rPr lang="en-US" dirty="0" smtClean="0"/>
              <a:t>jango)</a:t>
            </a:r>
          </a:p>
          <a:p>
            <a:r>
              <a:rPr lang="en-US" dirty="0" smtClean="0"/>
              <a:t>Studied HaaS API</a:t>
            </a:r>
          </a:p>
          <a:p>
            <a:r>
              <a:rPr lang="en-US" dirty="0" smtClean="0"/>
              <a:t>Developed initial UI for app</a:t>
            </a:r>
          </a:p>
          <a:p>
            <a:r>
              <a:rPr lang="en-US" dirty="0" smtClean="0"/>
              <a:t>Did not use Trello properly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(4) 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HaaS server [3]</a:t>
            </a:r>
            <a:endParaRPr lang="en-US" dirty="0" smtClean="0"/>
          </a:p>
          <a:p>
            <a:r>
              <a:rPr lang="en-US" dirty="0" smtClean="0"/>
              <a:t>Integrated HaaS API calls into web app</a:t>
            </a:r>
          </a:p>
          <a:p>
            <a:pPr lvl="1"/>
            <a:r>
              <a:rPr lang="en-US" dirty="0"/>
              <a:t>(4) create/delete projects  [3]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8) </a:t>
            </a:r>
            <a:r>
              <a:rPr lang="en-US" dirty="0" smtClean="0">
                <a:solidFill>
                  <a:prstClr val="black"/>
                </a:solidFill>
              </a:rPr>
              <a:t>Extended UI </a:t>
            </a:r>
            <a:r>
              <a:rPr lang="en-US" dirty="0">
                <a:solidFill>
                  <a:prstClr val="black"/>
                </a:solidFill>
              </a:rPr>
              <a:t>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– Bad Chart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1" t="22388" r="16571" b="27910"/>
          <a:stretch/>
        </p:blipFill>
        <p:spPr bwMode="auto">
          <a:xfrm>
            <a:off x="1828800" y="1387098"/>
            <a:ext cx="5644522" cy="32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7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– Corrected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22256" r="16842" b="27944"/>
          <a:stretch/>
        </p:blipFill>
        <p:spPr bwMode="auto">
          <a:xfrm>
            <a:off x="1645920" y="1495586"/>
            <a:ext cx="5471572" cy="30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?</a:t>
            </a:r>
            <a:r>
              <a:rPr lang="en-US" dirty="0" smtClean="0"/>
              <a:t>) Integrate API calls</a:t>
            </a:r>
          </a:p>
          <a:p>
            <a:r>
              <a:rPr lang="en-US" dirty="0" smtClean="0"/>
              <a:t>(?) Complete Submission Forms</a:t>
            </a:r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Almost done with initial goals</a:t>
            </a:r>
          </a:p>
          <a:p>
            <a:r>
              <a:rPr lang="en-US" dirty="0" smtClean="0"/>
              <a:t>iFrame Integration (Sprint 4 &amp; 5)</a:t>
            </a:r>
          </a:p>
          <a:p>
            <a:pPr lvl="1"/>
            <a:r>
              <a:rPr lang="en-US" dirty="0" smtClean="0"/>
              <a:t>Depends on MOC UI group</a:t>
            </a:r>
          </a:p>
          <a:p>
            <a:r>
              <a:rPr lang="en-US" dirty="0" smtClean="0"/>
              <a:t>Could work on stretch goals in the meantime</a:t>
            </a:r>
          </a:p>
          <a:p>
            <a:pPr lvl="1"/>
            <a:r>
              <a:rPr lang="en-US" dirty="0" smtClean="0"/>
              <a:t>Authorization for HaaS</a:t>
            </a:r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198</Words>
  <Application>Microsoft Office PowerPoint</Application>
  <PresentationFormat>On-screen Show (16:9)</PresentationFormat>
  <Paragraphs>47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WidescreenPresentation16x9</vt:lpstr>
      <vt:lpstr>Team Members: Dana Aljawder, Lama AlSuwayan, Everett Carson,  Igibek Koishybayev, Hung Vong    Project Mentor: Jonathan Bell   </vt:lpstr>
      <vt:lpstr>Project Overview</vt:lpstr>
      <vt:lpstr>Integration Strategy</vt:lpstr>
      <vt:lpstr>Sprint 1</vt:lpstr>
      <vt:lpstr>Sprint 2</vt:lpstr>
      <vt:lpstr>Burndown – Bad Chart</vt:lpstr>
      <vt:lpstr>Burndown – Corrected </vt:lpstr>
      <vt:lpstr>What’s Next For Sprint 3</vt:lpstr>
      <vt:lpstr>Overall Status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2015-03-26T04:19:00Z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