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123" d="100"/>
          <a:sy n="123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3/5/2015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</a:t>
            </a:r>
            <a:r>
              <a:rPr lang="en-US" sz="1200" dirty="0" err="1" smtClean="0"/>
              <a:t>Aljawder</a:t>
            </a:r>
            <a:r>
              <a:rPr lang="en-US" sz="1200" dirty="0" smtClean="0"/>
              <a:t>, Lama </a:t>
            </a:r>
            <a:r>
              <a:rPr lang="en-US" sz="1200" dirty="0" err="1" smtClean="0"/>
              <a:t>AlSuwayan</a:t>
            </a:r>
            <a:r>
              <a:rPr lang="en-US" sz="1200" dirty="0" smtClean="0"/>
              <a:t>, Everett Carson, </a:t>
            </a:r>
            <a:br>
              <a:rPr lang="en-US" sz="1200" dirty="0" smtClean="0"/>
            </a:br>
            <a:r>
              <a:rPr lang="en-US" sz="1200" dirty="0" err="1" smtClean="0"/>
              <a:t>Igibek</a:t>
            </a:r>
            <a:r>
              <a:rPr lang="en-US" sz="1200" dirty="0" smtClean="0"/>
              <a:t> </a:t>
            </a:r>
            <a:r>
              <a:rPr lang="en-US" sz="1200" dirty="0" err="1" smtClean="0"/>
              <a:t>Koishybayev</a:t>
            </a:r>
            <a:r>
              <a:rPr lang="en-US" sz="1200" dirty="0" smtClean="0"/>
              <a:t>, Hung </a:t>
            </a:r>
            <a:r>
              <a:rPr lang="en-US" sz="1200" dirty="0" err="1" smtClean="0"/>
              <a:t>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MOC-UI</a:t>
            </a:r>
          </a:p>
          <a:p>
            <a:pPr lvl="1"/>
            <a:r>
              <a:rPr lang="en-US" dirty="0" err="1" smtClean="0"/>
              <a:t>HaaS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(Python, 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1 – Demo</a:t>
            </a:r>
          </a:p>
          <a:p>
            <a:r>
              <a:rPr lang="en-US" dirty="0" smtClean="0"/>
              <a:t>What’s next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MOC-UI</a:t>
            </a:r>
            <a:endParaRPr lang="en-US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3431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Massachusetts Open Cloud</a:t>
            </a:r>
          </a:p>
          <a:p>
            <a:pPr lvl="1"/>
            <a:r>
              <a:rPr lang="en-US" dirty="0" smtClean="0"/>
              <a:t>Customizable </a:t>
            </a:r>
            <a:r>
              <a:rPr lang="en-US" dirty="0"/>
              <a:t>approach to </a:t>
            </a:r>
            <a:r>
              <a:rPr lang="en-US" dirty="0" smtClean="0"/>
              <a:t>Cloud Computing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A web app to manage and maintain </a:t>
            </a:r>
          </a:p>
          <a:p>
            <a:pPr marL="365760" lvl="1" indent="0">
              <a:buNone/>
            </a:pPr>
            <a:r>
              <a:rPr lang="en-US" dirty="0" smtClean="0"/>
              <a:t>projects and clusters on the MOC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Hardware as a Service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Project: create/delete</a:t>
            </a:r>
            <a:endParaRPr lang="en-US" dirty="0"/>
          </a:p>
          <a:p>
            <a:pPr lvl="1"/>
            <a:r>
              <a:rPr lang="en-US" dirty="0" err="1" smtClean="0"/>
              <a:t>Headnode</a:t>
            </a:r>
            <a:r>
              <a:rPr lang="en-US" dirty="0"/>
              <a:t>:</a:t>
            </a:r>
            <a:r>
              <a:rPr lang="en-US" dirty="0" smtClean="0"/>
              <a:t> load base image, start/stop</a:t>
            </a:r>
          </a:p>
          <a:p>
            <a:pPr lvl="1"/>
            <a:r>
              <a:rPr lang="en-US" dirty="0" smtClean="0"/>
              <a:t>Node: attach/detach</a:t>
            </a:r>
          </a:p>
          <a:p>
            <a:pPr lvl="1"/>
            <a:r>
              <a:rPr lang="en-US" dirty="0" smtClean="0"/>
              <a:t>Networks: create/delete, set access</a:t>
            </a:r>
          </a:p>
        </p:txBody>
      </p:sp>
    </p:spTree>
    <p:extLst>
      <p:ext uri="{BB962C8B-B14F-4D97-AF65-F5344CB8AC3E}">
        <p14:creationId xmlns:p14="http://schemas.microsoft.com/office/powerpoint/2010/main" val="2266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29600" cy="3657600"/>
          </a:xfrm>
        </p:spPr>
        <p:txBody>
          <a:bodyPr>
            <a:normAutofit fontScale="47500" lnSpcReduction="20000"/>
          </a:bodyPr>
          <a:lstStyle/>
          <a:p>
            <a:r>
              <a:rPr lang="en-US" sz="3800" dirty="0" smtClean="0"/>
              <a:t>Python Web Application Framework</a:t>
            </a:r>
          </a:p>
          <a:p>
            <a:pPr marL="0" indent="0">
              <a:buNone/>
            </a:pPr>
            <a:endParaRPr lang="en-US" sz="3800" dirty="0" smtClean="0"/>
          </a:p>
          <a:p>
            <a:r>
              <a:rPr lang="en-US" sz="3800" dirty="0" smtClean="0"/>
              <a:t>Uses MVC architectural pattern:</a:t>
            </a:r>
          </a:p>
          <a:p>
            <a:pPr lvl="1"/>
            <a:r>
              <a:rPr lang="en-US" sz="3400" dirty="0"/>
              <a:t>Model: models.py </a:t>
            </a:r>
          </a:p>
          <a:p>
            <a:pPr lvl="1"/>
            <a:r>
              <a:rPr lang="en-US" sz="3400" dirty="0"/>
              <a:t>View: HTML templates </a:t>
            </a:r>
          </a:p>
          <a:p>
            <a:pPr lvl="1"/>
            <a:r>
              <a:rPr lang="en-US" sz="3400" dirty="0"/>
              <a:t>Controller: view.py (confusingly</a:t>
            </a:r>
            <a:r>
              <a:rPr lang="en-US" sz="3400" dirty="0" smtClean="0"/>
              <a:t>!)</a:t>
            </a:r>
          </a:p>
          <a:p>
            <a:pPr marL="365760" lvl="1" indent="0">
              <a:buNone/>
            </a:pPr>
            <a:endParaRPr lang="en-US" sz="3400" dirty="0" smtClean="0"/>
          </a:p>
          <a:p>
            <a:r>
              <a:rPr lang="en-US" sz="3800" dirty="0" smtClean="0"/>
              <a:t>Why </a:t>
            </a:r>
            <a:r>
              <a:rPr lang="en-US" sz="3800" dirty="0" err="1" smtClean="0"/>
              <a:t>Django</a:t>
            </a:r>
            <a:r>
              <a:rPr lang="en-US" sz="3800" dirty="0" smtClean="0"/>
              <a:t>?</a:t>
            </a:r>
          </a:p>
          <a:p>
            <a:pPr lvl="1"/>
            <a:r>
              <a:rPr lang="en-US" sz="3400" dirty="0" smtClean="0"/>
              <a:t>Free/open source</a:t>
            </a:r>
          </a:p>
          <a:p>
            <a:pPr lvl="1"/>
            <a:r>
              <a:rPr lang="en-US" sz="3400" dirty="0" smtClean="0"/>
              <a:t>Efficient</a:t>
            </a:r>
          </a:p>
          <a:p>
            <a:pPr lvl="1"/>
            <a:r>
              <a:rPr lang="en-US" sz="3400" dirty="0" smtClean="0"/>
              <a:t>Modularized:</a:t>
            </a:r>
            <a:endParaRPr lang="en-US" sz="3400" dirty="0"/>
          </a:p>
          <a:p>
            <a:pPr lvl="2"/>
            <a:r>
              <a:rPr lang="en-US" sz="2900" dirty="0" smtClean="0"/>
              <a:t>Allows </a:t>
            </a:r>
            <a:r>
              <a:rPr lang="en-US" sz="2900" dirty="0"/>
              <a:t>separation of </a:t>
            </a:r>
            <a:r>
              <a:rPr lang="en-US" sz="2900" dirty="0" smtClean="0"/>
              <a:t>concerns/parallel development</a:t>
            </a:r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3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Learned about </a:t>
            </a:r>
            <a:r>
              <a:rPr lang="en-US" dirty="0" err="1" smtClean="0"/>
              <a:t>HaaS</a:t>
            </a:r>
            <a:r>
              <a:rPr lang="en-US" dirty="0" smtClean="0"/>
              <a:t> (~7 hours)</a:t>
            </a:r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dirty="0" err="1" smtClean="0"/>
              <a:t>django</a:t>
            </a:r>
            <a:r>
              <a:rPr lang="en-US" dirty="0" smtClean="0"/>
              <a:t> (~5 hours)</a:t>
            </a:r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 smtClean="0"/>
              <a:t>UI and Templates (~4 hours)</a:t>
            </a:r>
            <a:endParaRPr lang="en-US" dirty="0" smtClean="0"/>
          </a:p>
          <a:p>
            <a:r>
              <a:rPr lang="en-US" dirty="0" smtClean="0"/>
              <a:t>Implemented UI without </a:t>
            </a:r>
            <a:r>
              <a:rPr lang="en-US" dirty="0" err="1" smtClean="0"/>
              <a:t>HaaS</a:t>
            </a:r>
            <a:r>
              <a:rPr lang="en-US" dirty="0" smtClean="0"/>
              <a:t> </a:t>
            </a:r>
            <a:r>
              <a:rPr lang="en-US" dirty="0" smtClean="0"/>
              <a:t>integration </a:t>
            </a:r>
            <a:r>
              <a:rPr lang="en-US" smtClean="0"/>
              <a:t>(~12 </a:t>
            </a:r>
            <a:r>
              <a:rPr lang="en-US" dirty="0" smtClean="0"/>
              <a:t>hours)</a:t>
            </a:r>
            <a:endParaRPr lang="en-US" dirty="0" smtClean="0"/>
          </a:p>
          <a:p>
            <a:r>
              <a:rPr lang="en-US" dirty="0" smtClean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Complete the UI</a:t>
            </a:r>
          </a:p>
          <a:p>
            <a:r>
              <a:rPr lang="en-US" dirty="0" smtClean="0"/>
              <a:t>Run development server of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Integrate </a:t>
            </a:r>
            <a:r>
              <a:rPr lang="en-US" dirty="0" err="1" smtClean="0"/>
              <a:t>HaaS</a:t>
            </a:r>
            <a:r>
              <a:rPr lang="en-US" dirty="0" smtClean="0"/>
              <a:t> API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180</Words>
  <Application>Microsoft Office PowerPoint</Application>
  <PresentationFormat>On-screen Show (16:9)</PresentationFormat>
  <Paragraphs>63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WidescreenPresentation16x9</vt:lpstr>
      <vt:lpstr>Team Members: Dana Aljawder, Lama AlSuwayan, Everett Carson,  Igibek Koishybayev, Hung Vong    Project Mentor: Jon Bell   </vt:lpstr>
      <vt:lpstr>Outline</vt:lpstr>
      <vt:lpstr>MOC-UI</vt:lpstr>
      <vt:lpstr>HaaS</vt:lpstr>
      <vt:lpstr>Django</vt:lpstr>
      <vt:lpstr>Sprint 1</vt:lpstr>
      <vt:lpstr>What’s Next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2015-03-05T16:25:36Z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