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sldIdLst>
    <p:sldId id="256" r:id="rId3"/>
    <p:sldId id="304" r:id="rId4"/>
    <p:sldId id="305" r:id="rId5"/>
    <p:sldId id="276" r:id="rId6"/>
    <p:sldId id="278" r:id="rId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>
        <p:scale>
          <a:sx n="100" d="100"/>
          <a:sy n="100" d="100"/>
        </p:scale>
        <p:origin x="-300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471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6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5975570" y="3433465"/>
            <a:ext cx="2556761" cy="619332"/>
            <a:chOff x="5975570" y="3433465"/>
            <a:chExt cx="2556761" cy="619332"/>
          </a:xfrm>
        </p:grpSpPr>
        <p:sp>
          <p:nvSpPr>
            <p:cNvPr id="57" name="Freeform 56"/>
            <p:cNvSpPr/>
            <p:nvPr/>
          </p:nvSpPr>
          <p:spPr>
            <a:xfrm>
              <a:off x="725395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7174440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313476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reeform 100"/>
            <p:cNvSpPr/>
            <p:nvPr/>
          </p:nvSpPr>
          <p:spPr>
            <a:xfrm>
              <a:off x="5975570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110732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882253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HNICs and NICs</a:t>
              </a:r>
              <a:endParaRPr lang="en-US" sz="1100" kern="1200" dirty="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017416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7788937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Creator</a:t>
              </a:r>
              <a:endParaRPr lang="en-US" sz="1100" kern="1200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92410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290806" y="2904056"/>
            <a:ext cx="1926289" cy="596667"/>
            <a:chOff x="6290806" y="2904056"/>
            <a:chExt cx="1926289" cy="596667"/>
          </a:xfrm>
        </p:grpSpPr>
        <p:sp>
          <p:nvSpPr>
            <p:cNvPr id="60" name="Freeform 59"/>
            <p:cNvSpPr/>
            <p:nvPr/>
          </p:nvSpPr>
          <p:spPr>
            <a:xfrm>
              <a:off x="7208230" y="2904056"/>
              <a:ext cx="91440" cy="179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132" y="0"/>
                  </a:moveTo>
                  <a:lnTo>
                    <a:pt x="48132" y="97858"/>
                  </a:lnTo>
                  <a:lnTo>
                    <a:pt x="45720" y="97858"/>
                  </a:lnTo>
                  <a:lnTo>
                    <a:pt x="45720" y="179502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6290806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Details</a:t>
              </a:r>
              <a:endParaRPr lang="en-US" sz="1600" kern="1200" dirty="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808994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</a:bodyPr>
            <a:lstStyle/>
            <a:p>
              <a:pPr lvl="0" algn="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/networks/{{name}}</a:t>
              </a:r>
              <a:endParaRPr lang="en-US" sz="900" kern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33900" y="2348729"/>
            <a:ext cx="3380806" cy="571540"/>
            <a:chOff x="4533900" y="2348729"/>
            <a:chExt cx="3380806" cy="571540"/>
          </a:xfrm>
        </p:grpSpPr>
        <p:sp>
          <p:nvSpPr>
            <p:cNvPr id="61" name="Freeform 60"/>
            <p:cNvSpPr/>
            <p:nvPr/>
          </p:nvSpPr>
          <p:spPr>
            <a:xfrm>
              <a:off x="4533900" y="2348729"/>
              <a:ext cx="2722463" cy="166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4842"/>
                  </a:lnTo>
                  <a:lnTo>
                    <a:pt x="2722463" y="84842"/>
                  </a:lnTo>
                  <a:lnTo>
                    <a:pt x="2722463" y="16648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 96"/>
            <p:cNvSpPr/>
            <p:nvPr/>
          </p:nvSpPr>
          <p:spPr>
            <a:xfrm>
              <a:off x="6598020" y="2515216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Networks</a:t>
              </a:r>
              <a:endParaRPr lang="en-US" sz="1600" kern="1200" dirty="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7051207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/networks</a:t>
              </a:r>
              <a:endParaRPr lang="en-US" sz="800" kern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55519" y="3433465"/>
            <a:ext cx="2556761" cy="1171406"/>
            <a:chOff x="3255519" y="3433465"/>
            <a:chExt cx="2556761" cy="1171406"/>
          </a:xfrm>
        </p:grpSpPr>
        <p:sp>
          <p:nvSpPr>
            <p:cNvPr id="62" name="Freeform 61"/>
            <p:cNvSpPr/>
            <p:nvPr/>
          </p:nvSpPr>
          <p:spPr>
            <a:xfrm>
              <a:off x="453390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4454389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3547705" y="4013919"/>
              <a:ext cx="91440" cy="2021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0216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 64"/>
            <p:cNvSpPr/>
            <p:nvPr/>
          </p:nvSpPr>
          <p:spPr>
            <a:xfrm>
              <a:off x="3593425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eform 88"/>
            <p:cNvSpPr/>
            <p:nvPr/>
          </p:nvSpPr>
          <p:spPr>
            <a:xfrm>
              <a:off x="3255519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Availability</a:t>
              </a:r>
              <a:endParaRPr lang="en-US" sz="1100" kern="1200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390681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255519" y="4216087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390681" y="4488236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4162202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NICs</a:t>
              </a:r>
              <a:endParaRPr lang="en-US" sz="1100" kern="1200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297365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5068886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204049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70755" y="2900858"/>
            <a:ext cx="1926289" cy="599865"/>
            <a:chOff x="3570755" y="2900858"/>
            <a:chExt cx="1926289" cy="599865"/>
          </a:xfrm>
        </p:grpSpPr>
        <p:sp>
          <p:nvSpPr>
            <p:cNvPr id="66" name="Freeform 65"/>
            <p:cNvSpPr/>
            <p:nvPr/>
          </p:nvSpPr>
          <p:spPr>
            <a:xfrm>
              <a:off x="4488180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3570755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Details</a:t>
              </a:r>
              <a:endParaRPr lang="en-US" sz="1600" kern="1200" dirty="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088943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/nodes/{{name}}</a:t>
              </a:r>
              <a:endParaRPr lang="en-US" sz="1000" kern="12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75556" y="2348729"/>
            <a:ext cx="1316686" cy="571540"/>
            <a:chOff x="3875556" y="2348729"/>
            <a:chExt cx="1316686" cy="571540"/>
          </a:xfrm>
        </p:grpSpPr>
        <p:sp>
          <p:nvSpPr>
            <p:cNvPr id="67" name="Freeform 66"/>
            <p:cNvSpPr/>
            <p:nvPr/>
          </p:nvSpPr>
          <p:spPr>
            <a:xfrm>
              <a:off x="4488180" y="2348729"/>
              <a:ext cx="9144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3875556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Nodes</a:t>
              </a:r>
              <a:endParaRPr lang="en-US" sz="1600" kern="12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331156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/nodes</a:t>
              </a:r>
              <a:endParaRPr lang="en-US" sz="800" kern="1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5468" y="3433465"/>
            <a:ext cx="2489179" cy="619332"/>
            <a:chOff x="535468" y="3433465"/>
            <a:chExt cx="2489179" cy="619332"/>
          </a:xfrm>
        </p:grpSpPr>
        <p:sp>
          <p:nvSpPr>
            <p:cNvPr id="68" name="Freeform 67"/>
            <p:cNvSpPr/>
            <p:nvPr/>
          </p:nvSpPr>
          <p:spPr>
            <a:xfrm>
              <a:off x="1813849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1734338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873374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535468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err="1" smtClean="0"/>
                <a:t>Headnode</a:t>
              </a:r>
              <a:endParaRPr lang="en-US" sz="1100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7063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42151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Nodes</a:t>
              </a:r>
              <a:endParaRPr lang="en-US" sz="1100" kern="1200" dirty="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577314" y="3979174"/>
              <a:ext cx="608231" cy="30610"/>
            </a:xfrm>
            <a:custGeom>
              <a:avLst/>
              <a:gdLst>
                <a:gd name="connsiteX0" fmla="*/ 0 w 608231"/>
                <a:gd name="connsiteY0" fmla="*/ 0 h 30610"/>
                <a:gd name="connsiteX1" fmla="*/ 608231 w 608231"/>
                <a:gd name="connsiteY1" fmla="*/ 0 h 30610"/>
                <a:gd name="connsiteX2" fmla="*/ 608231 w 608231"/>
                <a:gd name="connsiteY2" fmla="*/ 30610 h 30610"/>
                <a:gd name="connsiteX3" fmla="*/ 0 w 608231"/>
                <a:gd name="connsiteY3" fmla="*/ 30610 h 30610"/>
                <a:gd name="connsiteX4" fmla="*/ 0 w 608231"/>
                <a:gd name="connsiteY4" fmla="*/ 0 h 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30610">
                  <a:moveTo>
                    <a:pt x="0" y="0"/>
                  </a:moveTo>
                  <a:lnTo>
                    <a:pt x="608231" y="0"/>
                  </a:lnTo>
                  <a:lnTo>
                    <a:pt x="608231" y="30610"/>
                  </a:lnTo>
                  <a:lnTo>
                    <a:pt x="0" y="306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348835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50704" y="2900858"/>
            <a:ext cx="1926289" cy="599865"/>
            <a:chOff x="850704" y="2900858"/>
            <a:chExt cx="1926289" cy="599865"/>
          </a:xfrm>
        </p:grpSpPr>
        <p:sp>
          <p:nvSpPr>
            <p:cNvPr id="71" name="Freeform 70"/>
            <p:cNvSpPr/>
            <p:nvPr/>
          </p:nvSpPr>
          <p:spPr>
            <a:xfrm>
              <a:off x="1768129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850704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 Details</a:t>
              </a:r>
              <a:endParaRPr lang="en-US" sz="1600" kern="1200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68892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/projects/{{name}}</a:t>
              </a:r>
              <a:endParaRPr lang="en-US" sz="1000" kern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55505" y="2348729"/>
            <a:ext cx="3378394" cy="571540"/>
            <a:chOff x="1155505" y="2348729"/>
            <a:chExt cx="3378394" cy="571540"/>
          </a:xfrm>
        </p:grpSpPr>
        <p:sp>
          <p:nvSpPr>
            <p:cNvPr id="72" name="Freeform 71"/>
            <p:cNvSpPr/>
            <p:nvPr/>
          </p:nvSpPr>
          <p:spPr>
            <a:xfrm>
              <a:off x="1813849" y="2348729"/>
              <a:ext cx="272005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20050" y="0"/>
                  </a:moveTo>
                  <a:lnTo>
                    <a:pt x="2720050" y="81644"/>
                  </a:lnTo>
                  <a:lnTo>
                    <a:pt x="0" y="81644"/>
                  </a:lnTo>
                  <a:lnTo>
                    <a:pt x="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1155505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Projects</a:t>
              </a:r>
              <a:endParaRPr lang="en-US" sz="1600" kern="1200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611105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/projects</a:t>
              </a:r>
              <a:endParaRPr lang="en-US" sz="8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" y="1276350"/>
            <a:ext cx="8153400" cy="3581400"/>
          </a:xfrm>
          <a:prstGeom prst="rect">
            <a:avLst/>
          </a:prstGeom>
          <a:ln>
            <a:noFill/>
          </a:ln>
        </p:spPr>
      </p:sp>
      <p:grpSp>
        <p:nvGrpSpPr>
          <p:cNvPr id="107" name="Group 106"/>
          <p:cNvGrpSpPr/>
          <p:nvPr/>
        </p:nvGrpSpPr>
        <p:grpSpPr>
          <a:xfrm>
            <a:off x="3352798" y="1529228"/>
            <a:ext cx="2362202" cy="842685"/>
            <a:chOff x="3352798" y="1529228"/>
            <a:chExt cx="2362202" cy="842685"/>
          </a:xfrm>
        </p:grpSpPr>
        <p:sp>
          <p:nvSpPr>
            <p:cNvPr id="73" name="Freeform 72"/>
            <p:cNvSpPr/>
            <p:nvPr/>
          </p:nvSpPr>
          <p:spPr>
            <a:xfrm>
              <a:off x="3352798" y="1529228"/>
              <a:ext cx="2362202" cy="819500"/>
            </a:xfrm>
            <a:custGeom>
              <a:avLst/>
              <a:gdLst>
                <a:gd name="connsiteX0" fmla="*/ 0 w 2362202"/>
                <a:gd name="connsiteY0" fmla="*/ 0 h 819500"/>
                <a:gd name="connsiteX1" fmla="*/ 2362202 w 2362202"/>
                <a:gd name="connsiteY1" fmla="*/ 0 h 819500"/>
                <a:gd name="connsiteX2" fmla="*/ 2362202 w 2362202"/>
                <a:gd name="connsiteY2" fmla="*/ 819500 h 819500"/>
                <a:gd name="connsiteX3" fmla="*/ 0 w 2362202"/>
                <a:gd name="connsiteY3" fmla="*/ 819500 h 819500"/>
                <a:gd name="connsiteX4" fmla="*/ 0 w 2362202"/>
                <a:gd name="connsiteY4" fmla="*/ 0 h 81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2" h="819500">
                  <a:moveTo>
                    <a:pt x="0" y="0"/>
                  </a:moveTo>
                  <a:lnTo>
                    <a:pt x="2362202" y="0"/>
                  </a:lnTo>
                  <a:lnTo>
                    <a:pt x="2362202" y="819500"/>
                  </a:lnTo>
                  <a:lnTo>
                    <a:pt x="0" y="81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4937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MOC UI Plugin</a:t>
              </a:r>
              <a:endParaRPr lang="en-US" sz="2400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733799" y="2183749"/>
              <a:ext cx="1827431" cy="188164"/>
            </a:xfrm>
            <a:custGeom>
              <a:avLst/>
              <a:gdLst>
                <a:gd name="connsiteX0" fmla="*/ 0 w 1827431"/>
                <a:gd name="connsiteY0" fmla="*/ 0 h 188164"/>
                <a:gd name="connsiteX1" fmla="*/ 1827431 w 1827431"/>
                <a:gd name="connsiteY1" fmla="*/ 0 h 188164"/>
                <a:gd name="connsiteX2" fmla="*/ 1827431 w 1827431"/>
                <a:gd name="connsiteY2" fmla="*/ 188164 h 188164"/>
                <a:gd name="connsiteX3" fmla="*/ 0 w 1827431"/>
                <a:gd name="connsiteY3" fmla="*/ 188164 h 188164"/>
                <a:gd name="connsiteX4" fmla="*/ 0 w 1827431"/>
                <a:gd name="connsiteY4" fmla="*/ 0 h 18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431" h="188164">
                  <a:moveTo>
                    <a:pt x="0" y="0"/>
                  </a:moveTo>
                  <a:lnTo>
                    <a:pt x="1827431" y="0"/>
                  </a:lnTo>
                  <a:lnTo>
                    <a:pt x="1827431" y="188164"/>
                  </a:lnTo>
                  <a:lnTo>
                    <a:pt x="0" y="1881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7620" rIns="3048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MOC UI</a:t>
              </a:r>
              <a:endParaRPr lang="en-US" sz="1200" kern="1200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2483998" y="3936162"/>
            <a:ext cx="608231" cy="116635"/>
          </a:xfrm>
          <a:custGeom>
            <a:avLst/>
            <a:gdLst>
              <a:gd name="connsiteX0" fmla="*/ 0 w 608231"/>
              <a:gd name="connsiteY0" fmla="*/ 0 h 116635"/>
              <a:gd name="connsiteX1" fmla="*/ 608231 w 608231"/>
              <a:gd name="connsiteY1" fmla="*/ 0 h 116635"/>
              <a:gd name="connsiteX2" fmla="*/ 608231 w 608231"/>
              <a:gd name="connsiteY2" fmla="*/ 116635 h 116635"/>
              <a:gd name="connsiteX3" fmla="*/ 0 w 608231"/>
              <a:gd name="connsiteY3" fmla="*/ 116635 h 116635"/>
              <a:gd name="connsiteX4" fmla="*/ 0 w 608231"/>
              <a:gd name="connsiteY4" fmla="*/ 0 h 11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31" h="116635">
                <a:moveTo>
                  <a:pt x="0" y="0"/>
                </a:moveTo>
                <a:lnTo>
                  <a:pt x="608231" y="0"/>
                </a:lnTo>
                <a:lnTo>
                  <a:pt x="608231" y="116635"/>
                </a:lnTo>
                <a:lnTo>
                  <a:pt x="0" y="1166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5080" rIns="20320" bIns="5080" numCol="1" spcCol="1270" anchor="ctr" anchorCtr="0">
            <a:noAutofit/>
          </a:bodyPr>
          <a:lstStyle/>
          <a:p>
            <a:pPr lvl="0" algn="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99</Words>
  <Application>Microsoft Office PowerPoint</Application>
  <PresentationFormat>On-screen Show (16:9)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WidescreenPresentation16x9</vt:lpstr>
      <vt:lpstr>Team Members: Dana Aljawder, Lama AlSuwayan, Everett Carson,  Igibek Koishybayev, Hung Vong    Project Mentor: Jon Bell   </vt:lpstr>
      <vt:lpstr>Massachusetts Open Cloud</vt:lpstr>
      <vt:lpstr>Project Overview</vt:lpstr>
      <vt:lpstr>App Structure and URLS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2015-05-03T19:46:57Z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