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77" r:id="rId4"/>
    <p:sldId id="275" r:id="rId5"/>
    <p:sldId id="270" r:id="rId6"/>
    <p:sldId id="281" r:id="rId7"/>
    <p:sldId id="278" r:id="rId8"/>
    <p:sldId id="282" r:id="rId9"/>
    <p:sldId id="271" r:id="rId10"/>
    <p:sldId id="280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87" d="100"/>
          <a:sy n="87" d="100"/>
        </p:scale>
        <p:origin x="85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4/9/2015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4/9/2015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4/9/2015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Jonathan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2109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 GUI)</a:t>
            </a:r>
          </a:p>
          <a:p>
            <a:pPr algn="ctr">
              <a:lnSpc>
                <a:spcPct val="115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15000"/>
              </a:lnSpc>
            </a:pP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15000"/>
              </a:lnSpc>
            </a:pPr>
            <a:endParaRPr lang="en-US" sz="12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15000"/>
              </a:lnSpc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86200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848600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8077200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5400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4095750"/>
            <a:ext cx="150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099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Name,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2495550"/>
            <a:ext cx="11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list</a:t>
            </a:r>
          </a:p>
          <a:p>
            <a:r>
              <a:rPr lang="en-US" dirty="0" smtClean="0"/>
              <a:t>&lt;Market&gt;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4200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800849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server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Created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API (List all Projects)</a:t>
            </a:r>
            <a:endParaRPr lang="en-US" dirty="0" smtClean="0"/>
          </a:p>
          <a:p>
            <a:r>
              <a:rPr lang="en-US" dirty="0" smtClean="0"/>
              <a:t>Integrated HaaS API calls into web app</a:t>
            </a:r>
          </a:p>
          <a:p>
            <a:pPr lvl="1"/>
            <a:r>
              <a:rPr lang="en-US" dirty="0" smtClean="0"/>
              <a:t>create/delete projects</a:t>
            </a:r>
          </a:p>
          <a:p>
            <a:pPr lvl="1"/>
            <a:r>
              <a:rPr lang="en-US" dirty="0" smtClean="0"/>
              <a:t>Get all free nodes</a:t>
            </a:r>
          </a:p>
          <a:p>
            <a:pPr lvl="1"/>
            <a:r>
              <a:rPr lang="en-US" dirty="0" smtClean="0"/>
              <a:t>Get all projects</a:t>
            </a:r>
          </a:p>
          <a:p>
            <a:pPr lvl="1"/>
            <a:r>
              <a:rPr lang="en-US" dirty="0" smtClean="0"/>
              <a:t>List project nodes/networks</a:t>
            </a:r>
            <a:endParaRPr lang="en-US" dirty="0"/>
          </a:p>
          <a:p>
            <a:r>
              <a:rPr lang="en-US" dirty="0" smtClean="0">
                <a:solidFill>
                  <a:prstClr val="black"/>
                </a:solidFill>
              </a:rPr>
              <a:t>Extended UI </a:t>
            </a:r>
            <a:r>
              <a:rPr lang="en-US" dirty="0">
                <a:solidFill>
                  <a:prstClr val="black"/>
                </a:solidFill>
              </a:rPr>
              <a:t>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814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Created </a:t>
            </a:r>
            <a:r>
              <a:rPr lang="en-US" dirty="0" err="1">
                <a:solidFill>
                  <a:prstClr val="black"/>
                </a:solidFill>
              </a:rPr>
              <a:t>HaaS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APIs: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(4) View All Nodes [3]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(2) View All Networks [.5]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Integrated </a:t>
            </a:r>
            <a:r>
              <a:rPr lang="en-US" dirty="0" err="1"/>
              <a:t>HaaS</a:t>
            </a:r>
            <a:r>
              <a:rPr lang="en-US" dirty="0"/>
              <a:t> API calls into web </a:t>
            </a:r>
            <a:r>
              <a:rPr lang="en-US" dirty="0" smtClean="0"/>
              <a:t>app:</a:t>
            </a:r>
          </a:p>
          <a:p>
            <a:pPr lvl="1"/>
            <a:r>
              <a:rPr lang="en-US" dirty="0"/>
              <a:t>(6) Attach </a:t>
            </a:r>
            <a:r>
              <a:rPr lang="en-US" dirty="0" err="1"/>
              <a:t>Headnode</a:t>
            </a:r>
            <a:r>
              <a:rPr lang="en-US" dirty="0"/>
              <a:t> to Project [10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(2) Show </a:t>
            </a:r>
            <a:r>
              <a:rPr lang="en-US" dirty="0"/>
              <a:t>N</a:t>
            </a:r>
            <a:r>
              <a:rPr lang="en-US" dirty="0" smtClean="0"/>
              <a:t>ode Details[4</a:t>
            </a:r>
            <a:r>
              <a:rPr lang="en-US" dirty="0"/>
              <a:t>]</a:t>
            </a:r>
          </a:p>
          <a:p>
            <a:pPr lvl="1"/>
            <a:r>
              <a:rPr lang="en-US" dirty="0" smtClean="0"/>
              <a:t>(2) Attach/Detach Nodes [1.5]</a:t>
            </a:r>
          </a:p>
          <a:p>
            <a:pPr lvl="1"/>
            <a:r>
              <a:rPr lang="en-US" dirty="0" smtClean="0"/>
              <a:t>(1) View All Nodes/Networks [0.5]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prstClr val="black"/>
                </a:solidFill>
              </a:rPr>
              <a:t>(5) Enhanced </a:t>
            </a:r>
            <a:r>
              <a:rPr lang="en-US" dirty="0">
                <a:solidFill>
                  <a:prstClr val="black"/>
                </a:solidFill>
              </a:rPr>
              <a:t>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)[9]</a:t>
            </a:r>
            <a:endParaRPr lang="en-US" dirty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641" t="25001" r="10937" b="15451"/>
          <a:stretch/>
        </p:blipFill>
        <p:spPr>
          <a:xfrm>
            <a:off x="1295400" y="1428750"/>
            <a:ext cx="6400800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00" y="2419350"/>
            <a:ext cx="4038600" cy="381000"/>
          </a:xfrm>
        </p:spPr>
        <p:txBody>
          <a:bodyPr>
            <a:noAutofit/>
          </a:bodyPr>
          <a:lstStyle/>
          <a:p>
            <a:r>
              <a:rPr lang="en-US" sz="8800" dirty="0" err="1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5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sz="4100" dirty="0" smtClean="0"/>
              <a:t>Work on CSS</a:t>
            </a:r>
          </a:p>
          <a:p>
            <a:pPr fontAlgn="base"/>
            <a:r>
              <a:rPr lang="en-US" sz="4100" dirty="0" smtClean="0"/>
              <a:t>Implement </a:t>
            </a:r>
            <a:r>
              <a:rPr lang="en-US" sz="4100" dirty="0" err="1" smtClean="0"/>
              <a:t>HaaS</a:t>
            </a:r>
            <a:r>
              <a:rPr lang="en-US" sz="4100" dirty="0" smtClean="0"/>
              <a:t> API calls:</a:t>
            </a:r>
            <a:endParaRPr lang="en-US" sz="4100" dirty="0"/>
          </a:p>
          <a:p>
            <a:pPr lvl="1" fontAlgn="base"/>
            <a:r>
              <a:rPr lang="en-US" sz="4100" dirty="0" smtClean="0"/>
              <a:t>Detach Network from </a:t>
            </a:r>
            <a:r>
              <a:rPr lang="en-US" sz="4100" dirty="0"/>
              <a:t>Project</a:t>
            </a:r>
          </a:p>
          <a:p>
            <a:pPr fontAlgn="base"/>
            <a:r>
              <a:rPr lang="en-US" sz="4100" dirty="0"/>
              <a:t>Integrate </a:t>
            </a:r>
            <a:r>
              <a:rPr lang="en-US" sz="4100" dirty="0" err="1"/>
              <a:t>HaaS</a:t>
            </a:r>
            <a:r>
              <a:rPr lang="en-US" sz="4100" dirty="0"/>
              <a:t> API calls into the </a:t>
            </a:r>
            <a:r>
              <a:rPr lang="en-US" sz="4100" dirty="0" smtClean="0"/>
              <a:t>app:</a:t>
            </a:r>
          </a:p>
          <a:p>
            <a:pPr lvl="1" fontAlgn="base"/>
            <a:r>
              <a:rPr lang="en-US" sz="3800" dirty="0" smtClean="0"/>
              <a:t>Connect Project </a:t>
            </a:r>
            <a:r>
              <a:rPr lang="en-US" sz="3800" dirty="0"/>
              <a:t>Network</a:t>
            </a:r>
          </a:p>
          <a:p>
            <a:pPr lvl="1" fontAlgn="base"/>
            <a:r>
              <a:rPr lang="en-US" sz="4100" dirty="0"/>
              <a:t>Detach Project Network</a:t>
            </a:r>
            <a:endParaRPr lang="en-US" sz="4100" dirty="0" smtClean="0"/>
          </a:p>
          <a:p>
            <a:pPr lvl="1" fontAlgn="base"/>
            <a:r>
              <a:rPr lang="en-US" sz="4100" dirty="0" smtClean="0"/>
              <a:t>Detach </a:t>
            </a:r>
            <a:r>
              <a:rPr lang="en-US" sz="4100" dirty="0" err="1" smtClean="0"/>
              <a:t>Headnode</a:t>
            </a:r>
            <a:endParaRPr lang="en-US" sz="4100" dirty="0" smtClean="0"/>
          </a:p>
          <a:p>
            <a:pPr lvl="1" fontAlgn="base"/>
            <a:r>
              <a:rPr lang="en-US" sz="4100" dirty="0" smtClean="0"/>
              <a:t>(</a:t>
            </a:r>
            <a:r>
              <a:rPr lang="en-US" sz="4100" dirty="0" err="1" smtClean="0"/>
              <a:t>Strech</a:t>
            </a:r>
            <a:r>
              <a:rPr lang="en-US" sz="4100" dirty="0" smtClean="0"/>
              <a:t>) Manage NICS</a:t>
            </a:r>
            <a:endParaRPr lang="en-US" sz="4100" dirty="0"/>
          </a:p>
          <a:p>
            <a:pPr lvl="1" fontAlgn="base"/>
            <a:endParaRPr lang="en-US" sz="41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Under Estimated Sprint2 Goals, Over Estimated Sprint3 Goals</a:t>
            </a:r>
          </a:p>
          <a:p>
            <a:endParaRPr lang="en-US" dirty="0" smtClean="0"/>
          </a:p>
          <a:p>
            <a:r>
              <a:rPr lang="en-US" dirty="0" err="1" smtClean="0"/>
              <a:t>iFrame</a:t>
            </a:r>
            <a:r>
              <a:rPr lang="en-US" dirty="0" smtClean="0"/>
              <a:t> Integration (Sprint 5)</a:t>
            </a:r>
          </a:p>
          <a:p>
            <a:pPr lvl="1"/>
            <a:r>
              <a:rPr lang="en-US" dirty="0" smtClean="0"/>
              <a:t>Depends on MOC UI group</a:t>
            </a:r>
          </a:p>
        </p:txBody>
      </p:sp>
    </p:spTree>
    <p:extLst>
      <p:ext uri="{BB962C8B-B14F-4D97-AF65-F5344CB8AC3E}">
        <p14:creationId xmlns:p14="http://schemas.microsoft.com/office/powerpoint/2010/main" val="13499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271</Words>
  <Application>Microsoft Office PowerPoint</Application>
  <PresentationFormat>On-screen Show (16:9)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Jonathan Bell   </vt:lpstr>
      <vt:lpstr>Project Overview</vt:lpstr>
      <vt:lpstr>Integration Strategy</vt:lpstr>
      <vt:lpstr>Last Sprint</vt:lpstr>
      <vt:lpstr>Sprint 3</vt:lpstr>
      <vt:lpstr>Burndown </vt:lpstr>
      <vt:lpstr>DeMO</vt:lpstr>
      <vt:lpstr>What’s Next For Sprint 4</vt:lpstr>
      <vt:lpstr>Overall Status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2015-04-09T15:30:00Z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