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6" r:id="rId3"/>
    <p:sldId id="304" r:id="rId4"/>
    <p:sldId id="307" r:id="rId5"/>
    <p:sldId id="306" r:id="rId6"/>
    <p:sldId id="305" r:id="rId7"/>
    <p:sldId id="266" r:id="rId8"/>
    <p:sldId id="275" r:id="rId9"/>
    <p:sldId id="276" r:id="rId10"/>
    <p:sldId id="278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-4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7B4F7-0717-6543-93C9-47756FDF8E5C}" type="doc">
      <dgm:prSet loTypeId="urn:microsoft.com/office/officeart/2005/8/layout/pyramid1" loCatId="" qsTypeId="urn:microsoft.com/office/officeart/2005/8/quickstyle/3D5" qsCatId="3D" csTypeId="urn:microsoft.com/office/officeart/2005/8/colors/accent1_2" csCatId="accent1" phldr="1"/>
      <dgm:spPr/>
    </dgm:pt>
    <dgm:pt modelId="{463497ED-E0E2-7542-AC5E-B4BF3A69E2D9}">
      <dgm:prSet phldrT="[Text]"/>
      <dgm:spPr/>
      <dgm:t>
        <a:bodyPr/>
        <a:lstStyle/>
        <a:p>
          <a:r>
            <a:rPr lang="en-US" dirty="0" smtClean="0"/>
            <a:t>Software-as-a-Service</a:t>
          </a:r>
          <a:endParaRPr lang="en-US" dirty="0"/>
        </a:p>
      </dgm:t>
    </dgm:pt>
    <dgm:pt modelId="{9F87FB96-D78E-0440-ABF9-754D0863C5C0}" type="parTrans" cxnId="{7806E36D-EC2A-0942-83D1-A1EB71444710}">
      <dgm:prSet/>
      <dgm:spPr/>
      <dgm:t>
        <a:bodyPr/>
        <a:lstStyle/>
        <a:p>
          <a:endParaRPr lang="en-US"/>
        </a:p>
      </dgm:t>
    </dgm:pt>
    <dgm:pt modelId="{F1007C82-9CC2-F04B-B898-312929A68477}" type="sibTrans" cxnId="{7806E36D-EC2A-0942-83D1-A1EB71444710}">
      <dgm:prSet/>
      <dgm:spPr/>
      <dgm:t>
        <a:bodyPr/>
        <a:lstStyle/>
        <a:p>
          <a:endParaRPr lang="en-US"/>
        </a:p>
      </dgm:t>
    </dgm:pt>
    <dgm:pt modelId="{4E9BD0BE-2937-6448-BF83-4AD76DE67E5B}">
      <dgm:prSet phldrT="[Text]"/>
      <dgm:spPr/>
      <dgm:t>
        <a:bodyPr/>
        <a:lstStyle/>
        <a:p>
          <a:r>
            <a:rPr lang="en-US" dirty="0" smtClean="0"/>
            <a:t>Platform-as-a-Service</a:t>
          </a:r>
          <a:endParaRPr lang="en-US" dirty="0"/>
        </a:p>
      </dgm:t>
    </dgm:pt>
    <dgm:pt modelId="{2D253641-ADEA-354C-B18B-9DFC8A8A6DB9}" type="parTrans" cxnId="{116DFD73-190B-7B44-93AB-02505E9B17C4}">
      <dgm:prSet/>
      <dgm:spPr/>
      <dgm:t>
        <a:bodyPr/>
        <a:lstStyle/>
        <a:p>
          <a:endParaRPr lang="en-US"/>
        </a:p>
      </dgm:t>
    </dgm:pt>
    <dgm:pt modelId="{56573B77-0D84-D24E-9DDB-B55EF7AE5D2D}" type="sibTrans" cxnId="{116DFD73-190B-7B44-93AB-02505E9B17C4}">
      <dgm:prSet/>
      <dgm:spPr/>
      <dgm:t>
        <a:bodyPr/>
        <a:lstStyle/>
        <a:p>
          <a:endParaRPr lang="en-US"/>
        </a:p>
      </dgm:t>
    </dgm:pt>
    <dgm:pt modelId="{F4858C5F-2910-C14B-AE65-5EC1486E1D33}">
      <dgm:prSet phldrT="[Text]"/>
      <dgm:spPr/>
      <dgm:t>
        <a:bodyPr/>
        <a:lstStyle/>
        <a:p>
          <a:r>
            <a:rPr lang="en-US" dirty="0" smtClean="0"/>
            <a:t>Infrastructure-as-a-Service</a:t>
          </a:r>
          <a:endParaRPr lang="en-US" dirty="0"/>
        </a:p>
      </dgm:t>
    </dgm:pt>
    <dgm:pt modelId="{B234DB13-B1E2-784F-9ACB-C199CD54B54E}" type="parTrans" cxnId="{22BEC169-42B4-934A-AD5C-35C05F575F36}">
      <dgm:prSet/>
      <dgm:spPr/>
      <dgm:t>
        <a:bodyPr/>
        <a:lstStyle/>
        <a:p>
          <a:endParaRPr lang="en-US"/>
        </a:p>
      </dgm:t>
    </dgm:pt>
    <dgm:pt modelId="{580F1A18-344A-2346-9AB6-D72EAF720ADB}" type="sibTrans" cxnId="{22BEC169-42B4-934A-AD5C-35C05F575F36}">
      <dgm:prSet/>
      <dgm:spPr/>
      <dgm:t>
        <a:bodyPr/>
        <a:lstStyle/>
        <a:p>
          <a:endParaRPr lang="en-US"/>
        </a:p>
      </dgm:t>
    </dgm:pt>
    <dgm:pt modelId="{C5375A42-A305-8945-A9AE-42E1E1941F90}" type="pres">
      <dgm:prSet presAssocID="{DCE7B4F7-0717-6543-93C9-47756FDF8E5C}" presName="Name0" presStyleCnt="0">
        <dgm:presLayoutVars>
          <dgm:dir/>
          <dgm:animLvl val="lvl"/>
          <dgm:resizeHandles val="exact"/>
        </dgm:presLayoutVars>
      </dgm:prSet>
      <dgm:spPr/>
    </dgm:pt>
    <dgm:pt modelId="{9377526D-6290-2D4E-864B-C98F673B539B}" type="pres">
      <dgm:prSet presAssocID="{463497ED-E0E2-7542-AC5E-B4BF3A69E2D9}" presName="Name8" presStyleCnt="0"/>
      <dgm:spPr/>
    </dgm:pt>
    <dgm:pt modelId="{FFEF248A-9CDD-0C4E-AC18-CF912B6168D5}" type="pres">
      <dgm:prSet presAssocID="{463497ED-E0E2-7542-AC5E-B4BF3A69E2D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FD104-BF24-DF42-A3CF-ABEF6EFA5A28}" type="pres">
      <dgm:prSet presAssocID="{463497ED-E0E2-7542-AC5E-B4BF3A69E2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3AB3-571E-1948-9C9B-C6AD9632CC21}" type="pres">
      <dgm:prSet presAssocID="{4E9BD0BE-2937-6448-BF83-4AD76DE67E5B}" presName="Name8" presStyleCnt="0"/>
      <dgm:spPr/>
    </dgm:pt>
    <dgm:pt modelId="{5DB06A7B-4B37-0046-87D0-B6F4E9A214F7}" type="pres">
      <dgm:prSet presAssocID="{4E9BD0BE-2937-6448-BF83-4AD76DE67E5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CF9A7-B66E-6A46-BCC8-441490CF598F}" type="pres">
      <dgm:prSet presAssocID="{4E9BD0BE-2937-6448-BF83-4AD76DE67E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8FF2-EA6D-F54E-B0E6-F10473E915B7}" type="pres">
      <dgm:prSet presAssocID="{F4858C5F-2910-C14B-AE65-5EC1486E1D33}" presName="Name8" presStyleCnt="0"/>
      <dgm:spPr/>
    </dgm:pt>
    <dgm:pt modelId="{66FFD7BE-09E7-DA40-A903-F11A86160C9F}" type="pres">
      <dgm:prSet presAssocID="{F4858C5F-2910-C14B-AE65-5EC1486E1D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08B38-ED00-B646-B2CB-26EE36FBD94C}" type="pres">
      <dgm:prSet presAssocID="{F4858C5F-2910-C14B-AE65-5EC1486E1D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09A24-2A94-1E45-A2D3-348B5AD25DB4}" type="presOf" srcId="{463497ED-E0E2-7542-AC5E-B4BF3A69E2D9}" destId="{671FD104-BF24-DF42-A3CF-ABEF6EFA5A28}" srcOrd="1" destOrd="0" presId="urn:microsoft.com/office/officeart/2005/8/layout/pyramid1"/>
    <dgm:cxn modelId="{9D7DA0DA-483C-034D-8A1E-B17ABF6C0002}" type="presOf" srcId="{F4858C5F-2910-C14B-AE65-5EC1486E1D33}" destId="{DD308B38-ED00-B646-B2CB-26EE36FBD94C}" srcOrd="1" destOrd="0" presId="urn:microsoft.com/office/officeart/2005/8/layout/pyramid1"/>
    <dgm:cxn modelId="{7806E36D-EC2A-0942-83D1-A1EB71444710}" srcId="{DCE7B4F7-0717-6543-93C9-47756FDF8E5C}" destId="{463497ED-E0E2-7542-AC5E-B4BF3A69E2D9}" srcOrd="0" destOrd="0" parTransId="{9F87FB96-D78E-0440-ABF9-754D0863C5C0}" sibTransId="{F1007C82-9CC2-F04B-B898-312929A68477}"/>
    <dgm:cxn modelId="{2981BBF3-41D4-EA4F-B634-8A4A10996CB9}" type="presOf" srcId="{F4858C5F-2910-C14B-AE65-5EC1486E1D33}" destId="{66FFD7BE-09E7-DA40-A903-F11A86160C9F}" srcOrd="0" destOrd="0" presId="urn:microsoft.com/office/officeart/2005/8/layout/pyramid1"/>
    <dgm:cxn modelId="{271D182F-80D2-E145-9BE9-1115EB8634B4}" type="presOf" srcId="{4E9BD0BE-2937-6448-BF83-4AD76DE67E5B}" destId="{766CF9A7-B66E-6A46-BCC8-441490CF598F}" srcOrd="1" destOrd="0" presId="urn:microsoft.com/office/officeart/2005/8/layout/pyramid1"/>
    <dgm:cxn modelId="{E654C0C1-1EA9-C046-BC16-7C7662047665}" type="presOf" srcId="{DCE7B4F7-0717-6543-93C9-47756FDF8E5C}" destId="{C5375A42-A305-8945-A9AE-42E1E1941F90}" srcOrd="0" destOrd="0" presId="urn:microsoft.com/office/officeart/2005/8/layout/pyramid1"/>
    <dgm:cxn modelId="{22BEC169-42B4-934A-AD5C-35C05F575F36}" srcId="{DCE7B4F7-0717-6543-93C9-47756FDF8E5C}" destId="{F4858C5F-2910-C14B-AE65-5EC1486E1D33}" srcOrd="2" destOrd="0" parTransId="{B234DB13-B1E2-784F-9ACB-C199CD54B54E}" sibTransId="{580F1A18-344A-2346-9AB6-D72EAF720ADB}"/>
    <dgm:cxn modelId="{8195045C-24B1-E347-955D-761C0CFF9E60}" type="presOf" srcId="{463497ED-E0E2-7542-AC5E-B4BF3A69E2D9}" destId="{FFEF248A-9CDD-0C4E-AC18-CF912B6168D5}" srcOrd="0" destOrd="0" presId="urn:microsoft.com/office/officeart/2005/8/layout/pyramid1"/>
    <dgm:cxn modelId="{5E3A8939-EC45-3741-89BD-C738B20BA2D4}" type="presOf" srcId="{4E9BD0BE-2937-6448-BF83-4AD76DE67E5B}" destId="{5DB06A7B-4B37-0046-87D0-B6F4E9A214F7}" srcOrd="0" destOrd="0" presId="urn:microsoft.com/office/officeart/2005/8/layout/pyramid1"/>
    <dgm:cxn modelId="{116DFD73-190B-7B44-93AB-02505E9B17C4}" srcId="{DCE7B4F7-0717-6543-93C9-47756FDF8E5C}" destId="{4E9BD0BE-2937-6448-BF83-4AD76DE67E5B}" srcOrd="1" destOrd="0" parTransId="{2D253641-ADEA-354C-B18B-9DFC8A8A6DB9}" sibTransId="{56573B77-0D84-D24E-9DDB-B55EF7AE5D2D}"/>
    <dgm:cxn modelId="{B3D47B27-295E-C847-88CF-C585D9B82FCE}" type="presParOf" srcId="{C5375A42-A305-8945-A9AE-42E1E1941F90}" destId="{9377526D-6290-2D4E-864B-C98F673B539B}" srcOrd="0" destOrd="0" presId="urn:microsoft.com/office/officeart/2005/8/layout/pyramid1"/>
    <dgm:cxn modelId="{2E767E41-5696-6446-A026-22E54FE58E55}" type="presParOf" srcId="{9377526D-6290-2D4E-864B-C98F673B539B}" destId="{FFEF248A-9CDD-0C4E-AC18-CF912B6168D5}" srcOrd="0" destOrd="0" presId="urn:microsoft.com/office/officeart/2005/8/layout/pyramid1"/>
    <dgm:cxn modelId="{4F61C7F8-1781-D540-829E-FD0B5675B0ED}" type="presParOf" srcId="{9377526D-6290-2D4E-864B-C98F673B539B}" destId="{671FD104-BF24-DF42-A3CF-ABEF6EFA5A28}" srcOrd="1" destOrd="0" presId="urn:microsoft.com/office/officeart/2005/8/layout/pyramid1"/>
    <dgm:cxn modelId="{F4268F21-193C-954A-863B-0A9323429E1B}" type="presParOf" srcId="{C5375A42-A305-8945-A9AE-42E1E1941F90}" destId="{57C73AB3-571E-1948-9C9B-C6AD9632CC21}" srcOrd="1" destOrd="0" presId="urn:microsoft.com/office/officeart/2005/8/layout/pyramid1"/>
    <dgm:cxn modelId="{F31D65B4-BD0D-7943-9110-E456F2A47B36}" type="presParOf" srcId="{57C73AB3-571E-1948-9C9B-C6AD9632CC21}" destId="{5DB06A7B-4B37-0046-87D0-B6F4E9A214F7}" srcOrd="0" destOrd="0" presId="urn:microsoft.com/office/officeart/2005/8/layout/pyramid1"/>
    <dgm:cxn modelId="{840FBD59-17EA-DB4C-AC67-5CDCB40F436B}" type="presParOf" srcId="{57C73AB3-571E-1948-9C9B-C6AD9632CC21}" destId="{766CF9A7-B66E-6A46-BCC8-441490CF598F}" srcOrd="1" destOrd="0" presId="urn:microsoft.com/office/officeart/2005/8/layout/pyramid1"/>
    <dgm:cxn modelId="{8D65BFFD-7673-5D46-979E-823C0D2BBCAF}" type="presParOf" srcId="{C5375A42-A305-8945-A9AE-42E1E1941F90}" destId="{F58E8FF2-EA6D-F54E-B0E6-F10473E915B7}" srcOrd="2" destOrd="0" presId="urn:microsoft.com/office/officeart/2005/8/layout/pyramid1"/>
    <dgm:cxn modelId="{DE505677-EAD5-7A4C-A508-56A16644261C}" type="presParOf" srcId="{F58E8FF2-EA6D-F54E-B0E6-F10473E915B7}" destId="{66FFD7BE-09E7-DA40-A903-F11A86160C9F}" srcOrd="0" destOrd="0" presId="urn:microsoft.com/office/officeart/2005/8/layout/pyramid1"/>
    <dgm:cxn modelId="{2DE7F6D4-F268-634E-88F8-B6AF531E23AA}" type="presParOf" srcId="{F58E8FF2-EA6D-F54E-B0E6-F10473E915B7}" destId="{DD308B38-ED00-B646-B2CB-26EE36FBD94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248A-9CDD-0C4E-AC18-CF912B6168D5}">
      <dsp:nvSpPr>
        <dsp:cNvPr id="0" name=""/>
        <dsp:cNvSpPr/>
      </dsp:nvSpPr>
      <dsp:spPr>
        <a:xfrm>
          <a:off x="1959152" y="0"/>
          <a:ext cx="1959152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Software-as-a-Service</a:t>
          </a:r>
          <a:endParaRPr lang="en-US" sz="2900" kern="1200" dirty="0"/>
        </a:p>
      </dsp:txBody>
      <dsp:txXfrm>
        <a:off x="1959152" y="0"/>
        <a:ext cx="1959152" cy="1252386"/>
      </dsp:txXfrm>
    </dsp:sp>
    <dsp:sp modelId="{5DB06A7B-4B37-0046-87D0-B6F4E9A214F7}">
      <dsp:nvSpPr>
        <dsp:cNvPr id="0" name=""/>
        <dsp:cNvSpPr/>
      </dsp:nvSpPr>
      <dsp:spPr>
        <a:xfrm>
          <a:off x="979576" y="1252386"/>
          <a:ext cx="3918305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Platform-as-a-Service</a:t>
          </a:r>
          <a:endParaRPr lang="en-US" sz="2900" kern="1200" dirty="0"/>
        </a:p>
      </dsp:txBody>
      <dsp:txXfrm>
        <a:off x="1665279" y="1252386"/>
        <a:ext cx="2546898" cy="1252386"/>
      </dsp:txXfrm>
    </dsp:sp>
    <dsp:sp modelId="{66FFD7BE-09E7-DA40-A903-F11A86160C9F}">
      <dsp:nvSpPr>
        <dsp:cNvPr id="0" name=""/>
        <dsp:cNvSpPr/>
      </dsp:nvSpPr>
      <dsp:spPr>
        <a:xfrm>
          <a:off x="0" y="2504772"/>
          <a:ext cx="5877457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Infrastructure-as-a-Service</a:t>
          </a:r>
          <a:endParaRPr lang="en-US" sz="2900" kern="1200" dirty="0"/>
        </a:p>
      </dsp:txBody>
      <dsp:txXfrm>
        <a:off x="1028555" y="2504772"/>
        <a:ext cx="3820347" cy="125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MOC UI</a:t>
          </a:r>
          <a:endParaRPr lang="en-US" sz="22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/projects</a:t>
          </a:r>
          <a:endParaRPr lang="en-US" sz="14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/nodes</a:t>
          </a:r>
          <a:endParaRPr lang="en-US" sz="14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/networks</a:t>
          </a:r>
          <a:endParaRPr lang="en-US" sz="1400" kern="1200" dirty="0"/>
        </a:p>
      </dsp:txBody>
      <dsp:txXfrm>
        <a:off x="6459503" y="2870668"/>
        <a:ext cx="1134716" cy="217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MOC UI</a:t>
          </a:r>
          <a:endParaRPr lang="en-US" sz="15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</a:t>
          </a:r>
          <a:endParaRPr lang="en-US" sz="10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</a:t>
          </a:r>
          <a:endParaRPr lang="en-US" sz="10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/nodes/{{name}}</a:t>
          </a:r>
          <a:endParaRPr lang="en-US" sz="13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/networks</a:t>
          </a:r>
          <a:endParaRPr lang="en-US" sz="10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MOC UI</a:t>
          </a:r>
          <a:endParaRPr lang="en-US" sz="10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/projects</a:t>
          </a:r>
          <a:endParaRPr lang="en-US" sz="7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Headnode</a:t>
          </a:r>
          <a:endParaRPr lang="en-US" sz="10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Nodes</a:t>
          </a:r>
          <a:endParaRPr lang="en-US" sz="10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Networks</a:t>
          </a:r>
          <a:endParaRPr lang="en-US" sz="10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/nodes</a:t>
          </a:r>
          <a:endParaRPr lang="en-US" sz="7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/nodes/{{name}}</a:t>
          </a:r>
          <a:endParaRPr lang="en-US" sz="7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Availability</a:t>
          </a:r>
          <a:endParaRPr lang="en-US" sz="10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</a:t>
          </a:r>
          <a:endParaRPr lang="en-US" sz="10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NICs</a:t>
          </a:r>
          <a:endParaRPr lang="en-US" sz="10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Networks</a:t>
          </a:r>
          <a:endParaRPr lang="en-US" sz="10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/networks</a:t>
          </a:r>
          <a:endParaRPr lang="en-US" sz="7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</a:t>
          </a:r>
          <a:endParaRPr lang="en-US" sz="10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HNICs and NICs</a:t>
          </a:r>
          <a:endParaRPr lang="en-US" sz="10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9376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Creator</a:t>
          </a:r>
          <a:endParaRPr lang="en-US" sz="10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png"/><Relationship Id="rId13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err="1" smtClean="0"/>
              <a:t>JonAthAN</a:t>
            </a:r>
            <a:r>
              <a:rPr lang="en-US" sz="1200" dirty="0" smtClean="0"/>
              <a:t>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Hardware-as-a-Service</a:t>
            </a:r>
            <a:endParaRPr lang="en-US" dirty="0"/>
          </a:p>
        </p:txBody>
      </p:sp>
      <p:pic>
        <p:nvPicPr>
          <p:cNvPr id="4" name="Picture 3" descr="computer-161933_12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90750"/>
            <a:ext cx="4607258" cy="2800349"/>
          </a:xfrm>
          <a:prstGeom prst="rect">
            <a:avLst/>
          </a:prstGeom>
        </p:spPr>
      </p:pic>
      <p:sp>
        <p:nvSpPr>
          <p:cNvPr id="5" name="Left-Up Arrow 4"/>
          <p:cNvSpPr/>
          <p:nvPr/>
        </p:nvSpPr>
        <p:spPr>
          <a:xfrm>
            <a:off x="4724400" y="3105150"/>
            <a:ext cx="2743200" cy="9144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72200" y="1504950"/>
            <a:ext cx="2209800" cy="13716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HaaS User Interface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228600" y="1733550"/>
            <a:ext cx="2057400" cy="76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MGHPCC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9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459125"/>
              </p:ext>
            </p:extLst>
          </p:nvPr>
        </p:nvGraphicFramePr>
        <p:xfrm>
          <a:off x="-304800" y="1123950"/>
          <a:ext cx="5877458" cy="375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3733800" y="1657350"/>
            <a:ext cx="2209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53000" y="3867150"/>
            <a:ext cx="990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43400" y="280035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0" y="1657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8003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Developers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8671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</a:t>
            </a:r>
          </a:p>
          <a:p>
            <a:r>
              <a:rPr lang="en-US" dirty="0" smtClean="0"/>
              <a:t>Architects</a:t>
            </a:r>
            <a:endParaRPr lang="en-US" dirty="0"/>
          </a:p>
        </p:txBody>
      </p:sp>
      <p:grpSp>
        <p:nvGrpSpPr>
          <p:cNvPr id="15" name="Diagram group"/>
          <p:cNvGrpSpPr/>
          <p:nvPr/>
        </p:nvGrpSpPr>
        <p:grpSpPr>
          <a:xfrm>
            <a:off x="7086600" y="590550"/>
            <a:ext cx="1959152" cy="1252386"/>
            <a:chOff x="1959152" y="0"/>
            <a:chExt cx="1959152" cy="1252386"/>
          </a:xfrm>
          <a:scene3d>
            <a:camera prst="isometricOffAxis2Left" zoom="95000"/>
            <a:lightRig rig="flat" dir="t"/>
          </a:scene3d>
        </p:grpSpPr>
        <p:grpSp>
          <p:nvGrpSpPr>
            <p:cNvPr id="16" name="Group 15"/>
            <p:cNvGrpSpPr/>
            <p:nvPr/>
          </p:nvGrpSpPr>
          <p:grpSpPr>
            <a:xfrm>
              <a:off x="1959152" y="0"/>
              <a:ext cx="1959152" cy="1252386"/>
              <a:chOff x="1959152" y="0"/>
              <a:chExt cx="1959152" cy="1252386"/>
            </a:xfrm>
          </p:grpSpPr>
          <p:sp>
            <p:nvSpPr>
              <p:cNvPr id="17" name="Trapezoid 16"/>
              <p:cNvSpPr/>
              <p:nvPr/>
            </p:nvSpPr>
            <p:spPr>
              <a:xfrm>
                <a:off x="1959152" y="0"/>
                <a:ext cx="1959152" cy="1252386"/>
              </a:xfrm>
              <a:prstGeom prst="trapezoid">
                <a:avLst>
                  <a:gd name="adj" fmla="val 78217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rapezoid 4"/>
              <p:cNvSpPr/>
              <p:nvPr/>
            </p:nvSpPr>
            <p:spPr>
              <a:xfrm>
                <a:off x="1959152" y="0"/>
                <a:ext cx="1959152" cy="12523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smtClean="0"/>
                  <a:t>HaaS</a:t>
                </a:r>
                <a:endParaRPr lang="en-US" sz="2900" kern="1200" dirty="0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467600" y="2038350"/>
            <a:ext cx="152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Where does HaaS fit?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8153400" y="2800350"/>
            <a:ext cx="304800" cy="1066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0" y="3943350"/>
            <a:ext cx="1371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Machine transparency</a:t>
            </a:r>
            <a:endParaRPr lang="en-US" dirty="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8400" y="4629150"/>
            <a:ext cx="2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</a:t>
            </a:r>
            <a:r>
              <a:rPr lang="en-US" dirty="0" smtClean="0"/>
              <a:t>Services/Interface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230</Words>
  <Application>Microsoft Macintosh PowerPoint</Application>
  <PresentationFormat>On-screen Show (16:9)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WidescreenPresentation16x9</vt:lpstr>
      <vt:lpstr>Team Members: Dana Aljawder, Lama AlSuwayan, Everett Carson,  Igibek Koishybayev, Hung Vong    Project Mentor: JonAthAN Bell   </vt:lpstr>
      <vt:lpstr>Massachusetts Open Cloud</vt:lpstr>
      <vt:lpstr>Hardware-as-a-Service</vt:lpstr>
      <vt:lpstr>Cloud Stack</vt:lpstr>
      <vt:lpstr>Project Overview</vt:lpstr>
      <vt:lpstr>App Structure and URLS</vt:lpstr>
      <vt:lpstr>App Structure and URLS</vt:lpstr>
      <vt:lpstr>App Structure and URLS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2015-05-03T20:16:36Z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