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sldIdLst>
    <p:sldId id="256" r:id="rId3"/>
    <p:sldId id="266" r:id="rId4"/>
    <p:sldId id="267" r:id="rId5"/>
    <p:sldId id="268" r:id="rId6"/>
    <p:sldId id="269" r:id="rId7"/>
    <p:sldId id="270" r:id="rId8"/>
    <p:sldId id="271" r:id="rId9"/>
    <p:sldId id="265" r:id="rId10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87621" autoAdjust="0"/>
  </p:normalViewPr>
  <p:slideViewPr>
    <p:cSldViewPr>
      <p:cViewPr varScale="1">
        <p:scale>
          <a:sx n="92" d="100"/>
          <a:sy n="92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2/27/2015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2/27/2015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2/27/2015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2/27/2015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2/27/2015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2/27/2015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2/27/2015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2/27/2015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2/27/2015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2/27/2015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66700" y="2495550"/>
            <a:ext cx="4343400" cy="1972626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Dana </a:t>
            </a:r>
            <a:r>
              <a:rPr lang="en-US" sz="1200" dirty="0" err="1" smtClean="0"/>
              <a:t>Aljawder</a:t>
            </a:r>
            <a:r>
              <a:rPr lang="en-US" sz="1200" dirty="0" smtClean="0"/>
              <a:t>, Lama </a:t>
            </a:r>
            <a:r>
              <a:rPr lang="en-US" sz="1200" dirty="0" err="1" smtClean="0"/>
              <a:t>AlSuwayan</a:t>
            </a:r>
            <a:r>
              <a:rPr lang="en-US" sz="1200" dirty="0" smtClean="0"/>
              <a:t>, Everett Carson, </a:t>
            </a:r>
            <a:br>
              <a:rPr lang="en-US" sz="1200" dirty="0" smtClean="0"/>
            </a:br>
            <a:r>
              <a:rPr lang="en-US" sz="1200" dirty="0" err="1" smtClean="0"/>
              <a:t>Igibek</a:t>
            </a:r>
            <a:r>
              <a:rPr lang="en-US" sz="1200" dirty="0" smtClean="0"/>
              <a:t> </a:t>
            </a:r>
            <a:r>
              <a:rPr lang="en-US" sz="1200" dirty="0" err="1" smtClean="0"/>
              <a:t>Koishybayev</a:t>
            </a:r>
            <a:r>
              <a:rPr lang="en-US" sz="1200" dirty="0" smtClean="0"/>
              <a:t>, Hung </a:t>
            </a:r>
            <a:r>
              <a:rPr lang="en-US" sz="1200" dirty="0" err="1" smtClean="0"/>
              <a:t>Vong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Mentor: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/>
              <a:t>Jon Bell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</a:t>
            </a:r>
            <a:endParaRPr lang="en-US" sz="105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EC 500-A1: Cloud Computing </a:t>
            </a:r>
            <a:endParaRPr lang="en-US" dirty="0"/>
          </a:p>
        </p:txBody>
      </p:sp>
      <p:pic>
        <p:nvPicPr>
          <p:cNvPr id="1026" name="Picture 2" descr="http://www.bu.edu/hic/files/2014/05/MOC-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43" y="605971"/>
            <a:ext cx="4333875" cy="3162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2" name="Rectangle 1"/>
          <p:cNvSpPr/>
          <p:nvPr/>
        </p:nvSpPr>
        <p:spPr>
          <a:xfrm>
            <a:off x="152400" y="821331"/>
            <a:ext cx="4572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Plugin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Massachusetts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Cloud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</a:p>
          <a:p>
            <a:pPr algn="ctr">
              <a:lnSpc>
                <a:spcPct val="115000"/>
              </a:lnSpc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(MOC)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MOC-UI</a:t>
            </a:r>
          </a:p>
          <a:p>
            <a:pPr lvl="1"/>
            <a:r>
              <a:rPr lang="en-US" dirty="0" err="1" smtClean="0"/>
              <a:t>HaaS</a:t>
            </a:r>
            <a:endParaRPr lang="en-US" dirty="0"/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err="1" smtClean="0"/>
              <a:t>Django</a:t>
            </a:r>
            <a:r>
              <a:rPr lang="en-US" dirty="0" smtClean="0"/>
              <a:t> (Python, HTML, </a:t>
            </a:r>
            <a:r>
              <a:rPr lang="en-US" dirty="0" err="1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Sprint 1 – Demo</a:t>
            </a:r>
          </a:p>
          <a:p>
            <a:r>
              <a:rPr lang="en-US" dirty="0" smtClean="0"/>
              <a:t>What’s next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MOC-UI</a:t>
            </a:r>
            <a:endParaRPr lang="en-US" dirty="0"/>
          </a:p>
        </p:txBody>
      </p:sp>
      <p:pic>
        <p:nvPicPr>
          <p:cNvPr id="1026" name="Picture 2" descr="1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0400" y="234315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352550"/>
            <a:ext cx="8153400" cy="3276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Massachusetts Open Cloud</a:t>
            </a:r>
          </a:p>
          <a:p>
            <a:pPr lvl="1"/>
            <a:r>
              <a:rPr lang="en-US" dirty="0" smtClean="0"/>
              <a:t>Customizable </a:t>
            </a:r>
            <a:r>
              <a:rPr lang="en-US" dirty="0"/>
              <a:t>approach to </a:t>
            </a:r>
            <a:r>
              <a:rPr lang="en-US" dirty="0" smtClean="0"/>
              <a:t>Cloud Computing</a:t>
            </a:r>
          </a:p>
          <a:p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A web app to manage and maintain </a:t>
            </a:r>
          </a:p>
          <a:p>
            <a:pPr marL="365760" lvl="1" indent="0">
              <a:buNone/>
            </a:pPr>
            <a:r>
              <a:rPr lang="en-US" dirty="0" smtClean="0"/>
              <a:t>projects and clusters on the MOC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6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Hardware as a Service</a:t>
            </a:r>
          </a:p>
          <a:p>
            <a:r>
              <a:rPr lang="en-US" dirty="0" smtClean="0"/>
              <a:t>Components:</a:t>
            </a:r>
          </a:p>
          <a:p>
            <a:pPr lvl="1"/>
            <a:r>
              <a:rPr lang="en-US" dirty="0" smtClean="0"/>
              <a:t>Project: create/delete</a:t>
            </a:r>
            <a:endParaRPr lang="en-US" dirty="0"/>
          </a:p>
          <a:p>
            <a:pPr lvl="1"/>
            <a:r>
              <a:rPr lang="en-US" dirty="0" err="1" smtClean="0"/>
              <a:t>Headnode</a:t>
            </a:r>
            <a:r>
              <a:rPr lang="en-US" dirty="0"/>
              <a:t>:</a:t>
            </a:r>
            <a:r>
              <a:rPr lang="en-US" dirty="0" smtClean="0"/>
              <a:t> load </a:t>
            </a:r>
            <a:r>
              <a:rPr lang="en-US" dirty="0" smtClean="0"/>
              <a:t>base image, start/stop</a:t>
            </a:r>
            <a:endParaRPr lang="en-US" dirty="0" smtClean="0"/>
          </a:p>
          <a:p>
            <a:pPr lvl="1"/>
            <a:r>
              <a:rPr lang="en-US" dirty="0" smtClean="0"/>
              <a:t>Node: a</a:t>
            </a:r>
            <a:r>
              <a:rPr lang="en-US" dirty="0" smtClean="0"/>
              <a:t>ttach/detach</a:t>
            </a:r>
          </a:p>
          <a:p>
            <a:pPr lvl="1"/>
            <a:r>
              <a:rPr lang="en-US" dirty="0" smtClean="0"/>
              <a:t>Networks: create/delete, set access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63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Web Framework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Uses MVC architectural pattern</a:t>
            </a:r>
          </a:p>
        </p:txBody>
      </p:sp>
    </p:spTree>
    <p:extLst>
      <p:ext uri="{BB962C8B-B14F-4D97-AF65-F5344CB8AC3E}">
        <p14:creationId xmlns:p14="http://schemas.microsoft.com/office/powerpoint/2010/main" val="328536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Learned about </a:t>
            </a:r>
            <a:r>
              <a:rPr lang="en-US" dirty="0" err="1" smtClean="0"/>
              <a:t>HaaS</a:t>
            </a:r>
            <a:endParaRPr lang="en-US" dirty="0" smtClean="0"/>
          </a:p>
          <a:p>
            <a:r>
              <a:rPr lang="en-US" dirty="0" smtClean="0"/>
              <a:t>How to use </a:t>
            </a:r>
            <a:r>
              <a:rPr lang="en-US" dirty="0" err="1" smtClean="0"/>
              <a:t>django</a:t>
            </a:r>
            <a:endParaRPr lang="en-US" dirty="0" smtClean="0"/>
          </a:p>
          <a:p>
            <a:r>
              <a:rPr lang="en-US" dirty="0" smtClean="0"/>
              <a:t>Designed UI</a:t>
            </a:r>
          </a:p>
          <a:p>
            <a:r>
              <a:rPr lang="en-US" dirty="0" smtClean="0"/>
              <a:t>Implemented UI without </a:t>
            </a:r>
            <a:r>
              <a:rPr lang="en-US" dirty="0" err="1" smtClean="0"/>
              <a:t>HaaS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[DEMO]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9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Integrate API calls (create/delete project)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2438400"/>
            <a:ext cx="6477000" cy="2038350"/>
          </a:xfrm>
        </p:spPr>
        <p:txBody>
          <a:bodyPr/>
          <a:lstStyle/>
          <a:p>
            <a:r>
              <a:rPr lang="en-US" dirty="0" smtClean="0"/>
              <a:t>Q &amp; 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44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131</Words>
  <Application>Microsoft Office PowerPoint</Application>
  <PresentationFormat>On-screen Show (16:9)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Tw Cen MT</vt:lpstr>
      <vt:lpstr>Verdana</vt:lpstr>
      <vt:lpstr>Wingdings</vt:lpstr>
      <vt:lpstr>Wingdings 2</vt:lpstr>
      <vt:lpstr>WidescreenPresentation16x9</vt:lpstr>
      <vt:lpstr>Team Members: Dana Aljawder, Lama AlSuwayan, Everett Carson,  Igibek Koishybayev, Hung Vong    Project Mentor: Jon Bell   </vt:lpstr>
      <vt:lpstr>Outline</vt:lpstr>
      <vt:lpstr>MOC-UI</vt:lpstr>
      <vt:lpstr>HaaS</vt:lpstr>
      <vt:lpstr>Django</vt:lpstr>
      <vt:lpstr>Sprint 1</vt:lpstr>
      <vt:lpstr>Sprint 2</vt:lpstr>
      <vt:lpstr>Q &amp; A!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2015-02-20T21:27:54Z</dcterms:created>
  <dcterms:modified xsi:type="dcterms:W3CDTF">2015-03-03T16:40:31Z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