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77" r:id="rId4"/>
    <p:sldId id="275" r:id="rId5"/>
    <p:sldId id="267" r:id="rId6"/>
    <p:sldId id="270" r:id="rId7"/>
    <p:sldId id="279" r:id="rId8"/>
    <p:sldId id="278" r:id="rId9"/>
    <p:sldId id="271" r:id="rId10"/>
    <p:sldId id="280" r:id="rId11"/>
    <p:sldId id="2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123" d="100"/>
          <a:sy n="123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3/26/2015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Jonathan </a:t>
            </a:r>
            <a:r>
              <a:rPr lang="en-US" sz="1200" dirty="0"/>
              <a:t>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smtClean="0"/>
              <a:t>HaaS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smtClean="0"/>
              <a:t>HaaS</a:t>
            </a:r>
          </a:p>
          <a:p>
            <a:r>
              <a:rPr lang="en-US" dirty="0" smtClean="0"/>
              <a:t>Integration of HaaS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86200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848600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0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8077200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5400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4095750"/>
            <a:ext cx="150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40995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Name,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2495550"/>
            <a:ext cx="11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list</a:t>
            </a:r>
          </a:p>
          <a:p>
            <a:r>
              <a:rPr lang="en-US" dirty="0" smtClean="0"/>
              <a:t>&lt;Market&gt;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4200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800849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Learned web tools (</a:t>
            </a:r>
            <a:r>
              <a:rPr lang="en-US" dirty="0"/>
              <a:t>D</a:t>
            </a:r>
            <a:r>
              <a:rPr lang="en-US" dirty="0" smtClean="0"/>
              <a:t>jango)</a:t>
            </a:r>
          </a:p>
          <a:p>
            <a:r>
              <a:rPr lang="en-US" dirty="0" smtClean="0"/>
              <a:t>Studied HaaS API</a:t>
            </a:r>
          </a:p>
          <a:p>
            <a:r>
              <a:rPr lang="en-US" dirty="0" smtClean="0"/>
              <a:t>Developed initial UI for app</a:t>
            </a:r>
          </a:p>
          <a:p>
            <a:r>
              <a:rPr lang="en-US" dirty="0" smtClean="0"/>
              <a:t>Did not use Trello properly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(4) Set </a:t>
            </a:r>
            <a:r>
              <a:rPr lang="en-US" dirty="0">
                <a:solidFill>
                  <a:prstClr val="black"/>
                </a:solidFill>
              </a:rPr>
              <a:t>up </a:t>
            </a:r>
            <a:r>
              <a:rPr lang="en-US" dirty="0" smtClean="0">
                <a:solidFill>
                  <a:prstClr val="black"/>
                </a:solidFill>
              </a:rPr>
              <a:t>instances of HaaS server [3</a:t>
            </a:r>
            <a:r>
              <a:rPr lang="en-US" dirty="0" smtClean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</a:rPr>
              <a:t>Stretch)</a:t>
            </a:r>
            <a:r>
              <a:rPr lang="en-US" dirty="0" smtClean="0">
                <a:solidFill>
                  <a:prstClr val="black"/>
                </a:solidFill>
              </a:rPr>
              <a:t>Created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API (List all Projects) [5]</a:t>
            </a:r>
            <a:endParaRPr lang="en-US" dirty="0" smtClean="0"/>
          </a:p>
          <a:p>
            <a:r>
              <a:rPr lang="en-US" dirty="0" smtClean="0"/>
              <a:t>Integrated HaaS API calls into web app</a:t>
            </a:r>
          </a:p>
          <a:p>
            <a:pPr lvl="1"/>
            <a:r>
              <a:rPr lang="en-US" dirty="0"/>
              <a:t>(4) create/delete projects  </a:t>
            </a:r>
            <a:r>
              <a:rPr lang="en-US" dirty="0" smtClean="0"/>
              <a:t>[4]</a:t>
            </a:r>
          </a:p>
          <a:p>
            <a:pPr lvl="1"/>
            <a:r>
              <a:rPr lang="en-US" dirty="0" smtClean="0"/>
              <a:t>(Stretch)Get all free nodes [1]</a:t>
            </a:r>
          </a:p>
          <a:p>
            <a:pPr lvl="1"/>
            <a:r>
              <a:rPr lang="en-US" dirty="0"/>
              <a:t>(Stretch)Get </a:t>
            </a:r>
            <a:r>
              <a:rPr lang="en-US" dirty="0" smtClean="0"/>
              <a:t>all projects [0.5]</a:t>
            </a:r>
          </a:p>
          <a:p>
            <a:pPr lvl="1"/>
            <a:r>
              <a:rPr lang="en-US" dirty="0"/>
              <a:t>(Stretch)</a:t>
            </a:r>
            <a:r>
              <a:rPr lang="en-US" dirty="0" smtClean="0"/>
              <a:t>List project nodes/networks[2]</a:t>
            </a:r>
            <a:endParaRPr lang="en-US" dirty="0"/>
          </a:p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8) </a:t>
            </a:r>
            <a:r>
              <a:rPr lang="en-US" dirty="0" smtClean="0">
                <a:solidFill>
                  <a:prstClr val="black"/>
                </a:solidFill>
              </a:rPr>
              <a:t>Extended UI </a:t>
            </a:r>
            <a:r>
              <a:rPr lang="en-US" dirty="0">
                <a:solidFill>
                  <a:prstClr val="black"/>
                </a:solidFill>
              </a:rPr>
              <a:t>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)[</a:t>
            </a:r>
            <a:r>
              <a:rPr lang="en-US" dirty="0">
                <a:solidFill>
                  <a:prstClr val="black"/>
                </a:solidFill>
              </a:rPr>
              <a:t>7</a:t>
            </a:r>
            <a:r>
              <a:rPr lang="en-US" dirty="0" smtClean="0">
                <a:solidFill>
                  <a:prstClr val="black"/>
                </a:solidFill>
              </a:rPr>
              <a:t>]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– Bad Chart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1" t="22388" r="16571" b="27910"/>
          <a:stretch/>
        </p:blipFill>
        <p:spPr bwMode="auto">
          <a:xfrm>
            <a:off x="1828800" y="1387098"/>
            <a:ext cx="5644522" cy="32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7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– Corrected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5" t="22256" r="16842" b="27944"/>
          <a:stretch/>
        </p:blipFill>
        <p:spPr bwMode="auto">
          <a:xfrm>
            <a:off x="1645920" y="1495586"/>
            <a:ext cx="5471572" cy="30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1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sz="4100" dirty="0"/>
              <a:t>Finalize the web app UI:</a:t>
            </a:r>
          </a:p>
          <a:p>
            <a:pPr lvl="1" fontAlgn="base"/>
            <a:r>
              <a:rPr lang="en-US" sz="4100" dirty="0"/>
              <a:t>Navigation</a:t>
            </a:r>
          </a:p>
          <a:p>
            <a:pPr lvl="1" fontAlgn="base"/>
            <a:r>
              <a:rPr lang="en-US" sz="4100" dirty="0"/>
              <a:t>Node details</a:t>
            </a:r>
          </a:p>
          <a:p>
            <a:pPr fontAlgn="base"/>
            <a:r>
              <a:rPr lang="en-US" sz="4100" dirty="0"/>
              <a:t>Implement </a:t>
            </a:r>
            <a:r>
              <a:rPr lang="en-US" sz="4100" dirty="0"/>
              <a:t>forms to process data:</a:t>
            </a:r>
          </a:p>
          <a:p>
            <a:pPr lvl="1" fontAlgn="base"/>
            <a:r>
              <a:rPr lang="en-US" sz="4100" dirty="0"/>
              <a:t>Assign </a:t>
            </a:r>
            <a:r>
              <a:rPr lang="en-US" sz="4100" dirty="0" err="1"/>
              <a:t>headnode</a:t>
            </a:r>
            <a:endParaRPr lang="en-US" sz="4100" dirty="0"/>
          </a:p>
          <a:p>
            <a:pPr lvl="1" fontAlgn="base"/>
            <a:r>
              <a:rPr lang="en-US" sz="4100" dirty="0" smtClean="0"/>
              <a:t>Detach </a:t>
            </a:r>
            <a:r>
              <a:rPr lang="en-US" sz="4100" dirty="0"/>
              <a:t>node</a:t>
            </a:r>
          </a:p>
          <a:p>
            <a:pPr fontAlgn="base"/>
            <a:r>
              <a:rPr lang="en-US" sz="4100" dirty="0"/>
              <a:t>Integrate </a:t>
            </a:r>
            <a:r>
              <a:rPr lang="en-US" sz="4100" dirty="0" err="1"/>
              <a:t>HaaS</a:t>
            </a:r>
            <a:r>
              <a:rPr lang="en-US" sz="4100" dirty="0"/>
              <a:t> API calls into the app</a:t>
            </a:r>
          </a:p>
          <a:p>
            <a:pPr lvl="1" fontAlgn="base"/>
            <a:r>
              <a:rPr lang="en-US" sz="4100" dirty="0"/>
              <a:t>D</a:t>
            </a:r>
            <a:r>
              <a:rPr lang="en-US" sz="4100" dirty="0" smtClean="0"/>
              <a:t>etach nodes</a:t>
            </a:r>
          </a:p>
          <a:p>
            <a:pPr lvl="1" fontAlgn="base"/>
            <a:r>
              <a:rPr lang="en-US" sz="4100" dirty="0"/>
              <a:t>Assign </a:t>
            </a:r>
            <a:r>
              <a:rPr lang="en-US" sz="4100" dirty="0" err="1"/>
              <a:t>headnode</a:t>
            </a:r>
            <a:endParaRPr lang="en-US" sz="4100"/>
          </a:p>
          <a:p>
            <a:pPr lvl="1" fontAlgn="base"/>
            <a:endParaRPr lang="en-US" sz="41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Almost done with initial goals</a:t>
            </a:r>
          </a:p>
          <a:p>
            <a:r>
              <a:rPr lang="en-US" dirty="0" smtClean="0"/>
              <a:t>iFrame Integration (Sprint 4 &amp; 5)</a:t>
            </a:r>
          </a:p>
          <a:p>
            <a:pPr lvl="1"/>
            <a:r>
              <a:rPr lang="en-US" dirty="0" smtClean="0"/>
              <a:t>Depends on MOC UI group</a:t>
            </a:r>
          </a:p>
          <a:p>
            <a:r>
              <a:rPr lang="en-US" dirty="0" smtClean="0"/>
              <a:t>Could work on stretch goals in the meantime</a:t>
            </a:r>
          </a:p>
          <a:p>
            <a:pPr lvl="1"/>
            <a:r>
              <a:rPr lang="en-US" dirty="0" smtClean="0"/>
              <a:t>Authorization for HaaS</a:t>
            </a:r>
          </a:p>
        </p:txBody>
      </p:sp>
    </p:spTree>
    <p:extLst>
      <p:ext uri="{BB962C8B-B14F-4D97-AF65-F5344CB8AC3E}">
        <p14:creationId xmlns:p14="http://schemas.microsoft.com/office/powerpoint/2010/main" val="13499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252</Words>
  <Application>Microsoft Office PowerPoint</Application>
  <PresentationFormat>On-screen Show (16:9)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WidescreenPresentation16x9</vt:lpstr>
      <vt:lpstr>Team Members: Dana Aljawder, Lama AlSuwayan, Everett Carson,  Igibek Koishybayev, Hung Vong    Project Mentor: Jonathan Bell   </vt:lpstr>
      <vt:lpstr>Project Overview</vt:lpstr>
      <vt:lpstr>Integration Strategy</vt:lpstr>
      <vt:lpstr>Sprint 1</vt:lpstr>
      <vt:lpstr>Sprint 2</vt:lpstr>
      <vt:lpstr>Burndown – Bad Chart</vt:lpstr>
      <vt:lpstr>Burndown – Corrected </vt:lpstr>
      <vt:lpstr>What’s Next For Sprint 3</vt:lpstr>
      <vt:lpstr>Overall Status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2015-03-26T15:23:59Z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