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70" r:id="rId6"/>
    <p:sldId id="281" r:id="rId7"/>
    <p:sldId id="278" r:id="rId8"/>
    <p:sldId id="282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84" d="100"/>
          <a:sy n="84" d="100"/>
        </p:scale>
        <p:origin x="952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4/8/2015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4/8/2015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Jonathan </a:t>
            </a:r>
            <a:r>
              <a:rPr lang="en-US" sz="1200" dirty="0"/>
              <a:t>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smtClean="0"/>
              <a:t>HaaS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smtClean="0"/>
              <a:t>HaaS</a:t>
            </a:r>
          </a:p>
          <a:p>
            <a:r>
              <a:rPr lang="en-US" dirty="0" smtClean="0"/>
              <a:t>Integration of HaaS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81200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86200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86200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848600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20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8077200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5400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4200" y="4095750"/>
            <a:ext cx="150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340995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495550"/>
            <a:ext cx="11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to list</a:t>
            </a:r>
          </a:p>
          <a:p>
            <a:r>
              <a:rPr lang="en-US" dirty="0" smtClean="0"/>
              <a:t>&lt;Market&gt;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53200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4200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800849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</a:t>
            </a:r>
            <a:r>
              <a:rPr lang="en-US" dirty="0" smtClean="0"/>
              <a:t>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server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API (List all Projects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r>
              <a:rPr lang="en-US" dirty="0" smtClean="0"/>
              <a:t>Integrated HaaS API calls into web app</a:t>
            </a:r>
          </a:p>
          <a:p>
            <a:pPr lvl="1"/>
            <a:r>
              <a:rPr lang="en-US" dirty="0" smtClean="0"/>
              <a:t>create/delete projects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all free </a:t>
            </a:r>
            <a:r>
              <a:rPr lang="en-US" dirty="0" smtClean="0"/>
              <a:t>nodes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all </a:t>
            </a:r>
            <a:r>
              <a:rPr lang="en-US" dirty="0" smtClean="0"/>
              <a:t>projects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 smtClean="0"/>
              <a:t>project </a:t>
            </a:r>
            <a:r>
              <a:rPr lang="en-US" dirty="0" smtClean="0"/>
              <a:t>nodes/networks</a:t>
            </a: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Extended </a:t>
            </a:r>
            <a:r>
              <a:rPr lang="en-US" dirty="0" smtClean="0">
                <a:solidFill>
                  <a:prstClr val="black"/>
                </a:solidFill>
              </a:rPr>
              <a:t>UI </a:t>
            </a:r>
            <a:r>
              <a:rPr lang="en-US" dirty="0">
                <a:solidFill>
                  <a:prstClr val="black"/>
                </a:solidFill>
              </a:rPr>
              <a:t>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5814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(4) View All Nodes [3]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(2) View All Networks [.5]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</a:t>
            </a:r>
            <a:r>
              <a:rPr lang="en-US" dirty="0" smtClean="0"/>
              <a:t>app:</a:t>
            </a:r>
            <a:endParaRPr lang="en-US" dirty="0"/>
          </a:p>
          <a:p>
            <a:pPr lvl="1"/>
            <a:r>
              <a:rPr lang="en-US" dirty="0" smtClean="0"/>
              <a:t>(2) Show </a:t>
            </a:r>
            <a:r>
              <a:rPr lang="en-US" dirty="0"/>
              <a:t>N</a:t>
            </a:r>
            <a:r>
              <a:rPr lang="en-US" dirty="0" smtClean="0"/>
              <a:t>ode Details[4</a:t>
            </a:r>
            <a:r>
              <a:rPr lang="en-US" dirty="0"/>
              <a:t>]</a:t>
            </a:r>
          </a:p>
          <a:p>
            <a:pPr lvl="1"/>
            <a:r>
              <a:rPr lang="en-US" dirty="0" smtClean="0"/>
              <a:t>(2) Attach/Detach Nodes [1.5]</a:t>
            </a:r>
          </a:p>
          <a:p>
            <a:pPr lvl="1"/>
            <a:r>
              <a:rPr lang="en-US" dirty="0" smtClean="0"/>
              <a:t>(1) View All Nodes/Networks [0.5]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>
                <a:solidFill>
                  <a:prstClr val="black"/>
                </a:solidFill>
              </a:rPr>
              <a:t>(5) Enhanced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)[?]</a:t>
            </a:r>
            <a:endParaRPr lang="en-US" dirty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6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40" t="31853" r="10937" b="19793"/>
          <a:stretch/>
        </p:blipFill>
        <p:spPr>
          <a:xfrm>
            <a:off x="914400" y="1428750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2419350"/>
            <a:ext cx="4038600" cy="381000"/>
          </a:xfrm>
        </p:spPr>
        <p:txBody>
          <a:bodyPr>
            <a:noAutofit/>
          </a:bodyPr>
          <a:lstStyle/>
          <a:p>
            <a:r>
              <a:rPr lang="en-US" sz="8800" dirty="0" err="1" smtClean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358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sz="4100" dirty="0" smtClean="0"/>
              <a:t>Work on CSS</a:t>
            </a:r>
          </a:p>
          <a:p>
            <a:pPr fontAlgn="base"/>
            <a:r>
              <a:rPr lang="en-US" sz="4100" dirty="0" smtClean="0"/>
              <a:t>Implement </a:t>
            </a:r>
            <a:r>
              <a:rPr lang="en-US" sz="4100" dirty="0" err="1" smtClean="0"/>
              <a:t>HaaS</a:t>
            </a:r>
            <a:r>
              <a:rPr lang="en-US" sz="4100" dirty="0" smtClean="0"/>
              <a:t> API calls:</a:t>
            </a:r>
            <a:endParaRPr lang="en-US" sz="4100" dirty="0"/>
          </a:p>
          <a:p>
            <a:pPr lvl="1" fontAlgn="base"/>
            <a:r>
              <a:rPr lang="en-US" sz="4100" dirty="0" smtClean="0"/>
              <a:t>Detach Network from </a:t>
            </a:r>
            <a:r>
              <a:rPr lang="en-US" sz="4100" dirty="0"/>
              <a:t>Project</a:t>
            </a:r>
            <a:endParaRPr lang="en-US" sz="4100" dirty="0"/>
          </a:p>
          <a:p>
            <a:pPr fontAlgn="base"/>
            <a:r>
              <a:rPr lang="en-US" sz="4100" dirty="0"/>
              <a:t>Integrate </a:t>
            </a:r>
            <a:r>
              <a:rPr lang="en-US" sz="4100" dirty="0" err="1"/>
              <a:t>HaaS</a:t>
            </a:r>
            <a:r>
              <a:rPr lang="en-US" sz="4100" dirty="0"/>
              <a:t> API calls into the </a:t>
            </a:r>
            <a:r>
              <a:rPr lang="en-US" sz="4100" dirty="0" smtClean="0"/>
              <a:t>app:</a:t>
            </a:r>
          </a:p>
          <a:p>
            <a:pPr lvl="1" fontAlgn="base"/>
            <a:r>
              <a:rPr lang="en-US" sz="3800" dirty="0" smtClean="0"/>
              <a:t>Connect Project </a:t>
            </a:r>
            <a:r>
              <a:rPr lang="en-US" sz="3800" dirty="0"/>
              <a:t>Network</a:t>
            </a:r>
            <a:endParaRPr lang="en-US" sz="3800" dirty="0"/>
          </a:p>
          <a:p>
            <a:pPr lvl="1" fontAlgn="base"/>
            <a:r>
              <a:rPr lang="en-US" sz="4100" dirty="0"/>
              <a:t>Detach Project Network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Detach </a:t>
            </a:r>
            <a:r>
              <a:rPr lang="en-US" sz="4100" dirty="0" err="1" smtClean="0"/>
              <a:t>Headnode</a:t>
            </a:r>
            <a:endParaRPr lang="en-US" sz="4100" dirty="0" smtClean="0"/>
          </a:p>
          <a:p>
            <a:pPr lvl="1" fontAlgn="base"/>
            <a:r>
              <a:rPr lang="en-US" sz="4100" dirty="0" smtClean="0"/>
              <a:t>(</a:t>
            </a:r>
            <a:r>
              <a:rPr lang="en-US" sz="4100" dirty="0" err="1" smtClean="0"/>
              <a:t>Strech</a:t>
            </a:r>
            <a:r>
              <a:rPr lang="en-US" sz="4100" dirty="0" smtClean="0"/>
              <a:t>) Manage NICS</a:t>
            </a:r>
            <a:endParaRPr lang="en-US" sz="4100" dirty="0"/>
          </a:p>
          <a:p>
            <a:pPr lvl="1" fontAlgn="base"/>
            <a:endParaRPr lang="en-US" sz="4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Under Estimated Sprint2 Goals</a:t>
            </a:r>
            <a:r>
              <a:rPr lang="en-US" dirty="0" smtClean="0"/>
              <a:t>,</a:t>
            </a:r>
            <a:r>
              <a:rPr lang="en-US" dirty="0" smtClean="0"/>
              <a:t> Over Estimated Sprint3 Goals</a:t>
            </a:r>
          </a:p>
          <a:p>
            <a:endParaRPr lang="en-US" dirty="0" smtClean="0"/>
          </a:p>
          <a:p>
            <a:r>
              <a:rPr lang="en-US" dirty="0" err="1" smtClean="0"/>
              <a:t>iFrame</a:t>
            </a:r>
            <a:r>
              <a:rPr lang="en-US" dirty="0" smtClean="0"/>
              <a:t> Integration (Sprint 5)</a:t>
            </a:r>
          </a:p>
          <a:p>
            <a:pPr lvl="1"/>
            <a:r>
              <a:rPr lang="en-US" dirty="0" smtClean="0"/>
              <a:t>Depends on MOC UI group</a:t>
            </a:r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258</Words>
  <Application>Microsoft Office PowerPoint</Application>
  <PresentationFormat>On-screen Show (16:9)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Jonathan Bell   </vt:lpstr>
      <vt:lpstr>Project Overview</vt:lpstr>
      <vt:lpstr>Integration Strategy</vt:lpstr>
      <vt:lpstr>Last Sprint</vt:lpstr>
      <vt:lpstr>Sprint 3</vt:lpstr>
      <vt:lpstr>Burndown </vt:lpstr>
      <vt:lpstr>DeMO</vt:lpstr>
      <vt:lpstr>What’s Next For Sprint 4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2015-04-09T01:18:59Z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