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sldIdLst>
    <p:sldId id="256" r:id="rId3"/>
    <p:sldId id="277" r:id="rId4"/>
    <p:sldId id="275" r:id="rId5"/>
    <p:sldId id="267" r:id="rId6"/>
    <p:sldId id="270" r:id="rId7"/>
    <p:sldId id="279" r:id="rId8"/>
    <p:sldId id="278" r:id="rId9"/>
    <p:sldId id="271" r:id="rId10"/>
    <p:sldId id="280" r:id="rId11"/>
    <p:sldId id="265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87621" autoAdjust="0"/>
  </p:normalViewPr>
  <p:slideViewPr>
    <p:cSldViewPr>
      <p:cViewPr varScale="1">
        <p:scale>
          <a:sx n="102" d="100"/>
          <a:sy n="102" d="100"/>
        </p:scale>
        <p:origin x="-120" y="-3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3/25/15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3/25/15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3/25/15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3/25/15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3/25/15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3/25/15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3/25/15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3/25/15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3/25/15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3/25/15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Aljawder, Lama AlSuwayan, Everett Carson, </a:t>
            </a:r>
            <a:br>
              <a:rPr lang="en-US" sz="1200" dirty="0" smtClean="0"/>
            </a:br>
            <a:r>
              <a:rPr lang="en-US" sz="1200" dirty="0" smtClean="0"/>
              <a:t>Igibek Koishybayev, Hung 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Jonathan </a:t>
            </a:r>
            <a:r>
              <a:rPr lang="en-US" sz="1200" dirty="0"/>
              <a:t>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2438400"/>
            <a:ext cx="6477000" cy="2038350"/>
          </a:xfrm>
        </p:spPr>
        <p:txBody>
          <a:bodyPr/>
          <a:lstStyle/>
          <a:p>
            <a:r>
              <a:rPr lang="en-US" dirty="0" smtClean="0"/>
              <a:t>Q &amp; 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Plugin for MOC-UI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/>
              <a:t>external web apps to be integrated into </a:t>
            </a:r>
            <a:r>
              <a:rPr lang="en-US" dirty="0" smtClean="0"/>
              <a:t>MOC-UI</a:t>
            </a:r>
          </a:p>
          <a:p>
            <a:r>
              <a:rPr lang="en-US" dirty="0" smtClean="0"/>
              <a:t>HaaS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case: implement a web app to manage projects using </a:t>
            </a:r>
            <a:r>
              <a:rPr lang="en-US" dirty="0" smtClean="0"/>
              <a:t>HaaS</a:t>
            </a:r>
          </a:p>
          <a:p>
            <a:r>
              <a:rPr lang="en-US" dirty="0" smtClean="0"/>
              <a:t>Integration of HaaS app into MOC-UI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6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Strategy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962150"/>
            <a:ext cx="4343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57400" y="3028950"/>
            <a:ext cx="19050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iFrame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2419350"/>
            <a:ext cx="1752600" cy="16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62400" y="310515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962400" y="348615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543800" y="203835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H="1">
            <a:off x="7848600" y="2114550"/>
            <a:ext cx="48577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62000" y="1962150"/>
            <a:ext cx="4343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MOC-UI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8077200" y="1428750"/>
            <a:ext cx="685800" cy="6858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95400" y="25717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&lt;Header&gt;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5400" y="37147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&lt;Footer&gt;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135255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HaaS Server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4095750"/>
            <a:ext cx="150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HaaS Services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10200" y="340995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Name, URL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0200" y="2495550"/>
            <a:ext cx="11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 list</a:t>
            </a:r>
          </a:p>
          <a:p>
            <a:r>
              <a:rPr lang="en-US" dirty="0" smtClean="0"/>
              <a:t>&lt;Market&gt;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53200" y="1352550"/>
            <a:ext cx="2362200" cy="3276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34200" y="4629150"/>
            <a:ext cx="17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352550"/>
            <a:ext cx="8153400" cy="3276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Learned web tools (</a:t>
            </a:r>
            <a:r>
              <a:rPr lang="en-US" dirty="0"/>
              <a:t>D</a:t>
            </a:r>
            <a:r>
              <a:rPr lang="en-US" dirty="0" smtClean="0"/>
              <a:t>jango)</a:t>
            </a:r>
          </a:p>
          <a:p>
            <a:r>
              <a:rPr lang="en-US" dirty="0" smtClean="0"/>
              <a:t>Studied HaaS API</a:t>
            </a:r>
          </a:p>
          <a:p>
            <a:r>
              <a:rPr lang="en-US" dirty="0" smtClean="0"/>
              <a:t>Developed initial UI for app</a:t>
            </a:r>
          </a:p>
          <a:p>
            <a:r>
              <a:rPr lang="en-US" dirty="0" smtClean="0"/>
              <a:t>Did not use Trello properly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6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Sprint 2 (will change depending on Igibek)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(4) Set </a:t>
            </a:r>
            <a:r>
              <a:rPr lang="en-US" dirty="0">
                <a:solidFill>
                  <a:prstClr val="black"/>
                </a:solidFill>
              </a:rPr>
              <a:t>up </a:t>
            </a:r>
            <a:r>
              <a:rPr lang="en-US" dirty="0" smtClean="0">
                <a:solidFill>
                  <a:prstClr val="black"/>
                </a:solidFill>
              </a:rPr>
              <a:t>instances of HaaS server [3]</a:t>
            </a:r>
            <a:endParaRPr lang="en-US" dirty="0" smtClean="0"/>
          </a:p>
          <a:p>
            <a:r>
              <a:rPr lang="en-US" dirty="0" smtClean="0"/>
              <a:t>Integrated HaaS API calls into web app</a:t>
            </a:r>
          </a:p>
          <a:p>
            <a:pPr lvl="1"/>
            <a:r>
              <a:rPr lang="en-US" dirty="0"/>
              <a:t>(4) create/delete projects  [3]</a:t>
            </a:r>
          </a:p>
          <a:p>
            <a:pPr lvl="1"/>
            <a:r>
              <a:rPr lang="en-US" dirty="0"/>
              <a:t>(2) create/delete nodes  ??  [hours</a:t>
            </a:r>
            <a:r>
              <a:rPr lang="en-US" dirty="0" smtClean="0"/>
              <a:t>]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8) Finished UI (Django templates, CSS &amp; JavaScript</a:t>
            </a:r>
            <a:r>
              <a:rPr lang="en-US" dirty="0" smtClean="0">
                <a:solidFill>
                  <a:prstClr val="black"/>
                </a:solidFill>
              </a:rPr>
              <a:t>)[</a:t>
            </a:r>
            <a:r>
              <a:rPr lang="en-US" dirty="0">
                <a:solidFill>
                  <a:prstClr val="black"/>
                </a:solidFill>
              </a:rPr>
              <a:t>7</a:t>
            </a:r>
            <a:r>
              <a:rPr lang="en-US" dirty="0" smtClean="0">
                <a:solidFill>
                  <a:prstClr val="black"/>
                </a:solidFill>
              </a:rPr>
              <a:t>]</a:t>
            </a:r>
          </a:p>
          <a:p>
            <a:r>
              <a:rPr lang="en-US" dirty="0"/>
              <a:t>Stretch – added API call to HaaS </a:t>
            </a:r>
            <a:endParaRPr lang="en-US" dirty="0" smtClean="0">
              <a:solidFill>
                <a:prstClr val="black"/>
              </a:solidFill>
            </a:endParaRP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149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 – Bad Chart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1" t="22388" r="16571" b="27910"/>
          <a:stretch/>
        </p:blipFill>
        <p:spPr bwMode="auto">
          <a:xfrm>
            <a:off x="1828800" y="1387098"/>
            <a:ext cx="5644522" cy="322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76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 – Corrected 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5" t="22256" r="16842" b="27944"/>
          <a:stretch/>
        </p:blipFill>
        <p:spPr bwMode="auto">
          <a:xfrm>
            <a:off x="1645920" y="1495586"/>
            <a:ext cx="5471572" cy="302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15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For Sprint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/>
              <a:t>?</a:t>
            </a:r>
            <a:r>
              <a:rPr lang="en-US" dirty="0" smtClean="0"/>
              <a:t>) Integrate API calls</a:t>
            </a:r>
          </a:p>
          <a:p>
            <a:r>
              <a:rPr lang="en-US" dirty="0" smtClean="0"/>
              <a:t>(?) Complete Submission Forms</a:t>
            </a:r>
          </a:p>
        </p:txBody>
      </p:sp>
    </p:spTree>
    <p:extLst>
      <p:ext uri="{BB962C8B-B14F-4D97-AF65-F5344CB8AC3E}">
        <p14:creationId xmlns:p14="http://schemas.microsoft.com/office/powerpoint/2010/main" val="105220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Almost done with initial goals</a:t>
            </a:r>
          </a:p>
          <a:p>
            <a:r>
              <a:rPr lang="en-US" dirty="0" smtClean="0"/>
              <a:t>iFrame Integration (Sprint 4 &amp; 5)</a:t>
            </a:r>
          </a:p>
          <a:p>
            <a:pPr lvl="1"/>
            <a:r>
              <a:rPr lang="en-US" dirty="0" smtClean="0"/>
              <a:t>Depends on MOC UI group</a:t>
            </a:r>
          </a:p>
          <a:p>
            <a:r>
              <a:rPr lang="en-US" dirty="0" smtClean="0"/>
              <a:t>Could work on stretch goals in the meantime</a:t>
            </a:r>
          </a:p>
          <a:p>
            <a:pPr lvl="1"/>
            <a:r>
              <a:rPr lang="en-US" dirty="0" smtClean="0"/>
              <a:t>Authorization for HaaS</a:t>
            </a:r>
          </a:p>
        </p:txBody>
      </p:sp>
    </p:spTree>
    <p:extLst>
      <p:ext uri="{BB962C8B-B14F-4D97-AF65-F5344CB8AC3E}">
        <p14:creationId xmlns:p14="http://schemas.microsoft.com/office/powerpoint/2010/main" val="1349926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241</Words>
  <Application>Microsoft Macintosh PowerPoint</Application>
  <PresentationFormat>On-screen Show (16:9)</PresentationFormat>
  <Paragraphs>49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WidescreenPresentation16x9</vt:lpstr>
      <vt:lpstr>Team Members: Dana Aljawder, Lama AlSuwayan, Everett Carson,  Igibek Koishybayev, Hung Vong    Project Mentor: Jonathan Bell   </vt:lpstr>
      <vt:lpstr>Project Overview</vt:lpstr>
      <vt:lpstr>Integration Strategy</vt:lpstr>
      <vt:lpstr>Sprint 1</vt:lpstr>
      <vt:lpstr>Sprint 2 (will change depending on Igibek)</vt:lpstr>
      <vt:lpstr>Burndown – Bad Chart</vt:lpstr>
      <vt:lpstr>Burndown – Corrected </vt:lpstr>
      <vt:lpstr>What’s Next For Sprint 3</vt:lpstr>
      <vt:lpstr>Overall Status</vt:lpstr>
      <vt:lpstr>Q &amp; 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2015-02-20T21:27:54Z</dcterms:created>
  <dcterms:modified xsi:type="dcterms:W3CDTF">2015-03-26T02:20:51Z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