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sldIdLst>
    <p:sldId id="256" r:id="rId3"/>
    <p:sldId id="304" r:id="rId4"/>
    <p:sldId id="305" r:id="rId5"/>
    <p:sldId id="276" r:id="rId6"/>
    <p:sldId id="278" r:id="rId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6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87621" autoAdjust="0"/>
  </p:normalViewPr>
  <p:slideViewPr>
    <p:cSldViewPr>
      <p:cViewPr>
        <p:scale>
          <a:sx n="100" d="100"/>
          <a:sy n="100" d="100"/>
        </p:scale>
        <p:origin x="-300" y="-4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5/3/2015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Aljawder, Lama AlSuwayan, Everett Carson, </a:t>
            </a:r>
            <a:br>
              <a:rPr lang="en-US" sz="1200" dirty="0" smtClean="0"/>
            </a:br>
            <a:r>
              <a:rPr lang="en-US" sz="1200" dirty="0" smtClean="0"/>
              <a:t>Igibek Koishybayev, Hung 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/>
              <a:t>Jon 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Massachusetts Open Cloud</a:t>
            </a:r>
            <a:endParaRPr lang="en-US" dirty="0"/>
          </a:p>
        </p:txBody>
      </p:sp>
      <p:pic>
        <p:nvPicPr>
          <p:cNvPr id="4" name="Picture 2" descr="C:\Users\Dana\Desktop\moc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96" y="1404389"/>
            <a:ext cx="1090764" cy="109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09600" y="1706577"/>
            <a:ext cx="3314700" cy="2684025"/>
            <a:chOff x="609600" y="1706577"/>
            <a:chExt cx="3314700" cy="2684025"/>
          </a:xfrm>
        </p:grpSpPr>
        <p:pic>
          <p:nvPicPr>
            <p:cNvPr id="1026" name="Picture 2" descr="http://www.wired.com/wp-content/uploads/blogs/insights/wp-content/uploads/2012/02/Amazon-Cloud-Computing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706577"/>
              <a:ext cx="1981200" cy="722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clearpeople.com/~/media/News/windows-azure.png?la=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2100" y="2765157"/>
              <a:ext cx="2362200" cy="854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upload.wikimedia.org/wikipedia/en/4/47/Google_Cloud_Platform_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4065906"/>
              <a:ext cx="2590800" cy="324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http://www.xconomy.com/wordpress/wp-content/images/2014/01/Boston-University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854" y="2955072"/>
            <a:ext cx="8382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en/thumb/3/3a/Harvard_Wreath_Logo_1.svg/1051px-Harvard_Wreath_Logo_1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71" y="2213600"/>
            <a:ext cx="665983" cy="64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upload.wikimedia.org/wikipedia/commons/thumb/0/0c/MIT_logo.svg/321px-MIT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420" y="2761016"/>
            <a:ext cx="828040" cy="42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northeastern.edu/governmentrelations/pdfs/northeaster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17" y="2238783"/>
            <a:ext cx="500090" cy="5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wggb.com/wp-content/uploads/2013/11/UMASS-LOG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665" y="2955072"/>
            <a:ext cx="698961" cy="46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ecx.images-amazon.com/images/I/61IM7b67PML._UL1005_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805" y="3730964"/>
            <a:ext cx="509250" cy="56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cambridgedevelopmentnews.org/wp-content/uploads/2014/04/MTC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460" y="3423376"/>
            <a:ext cx="622761" cy="62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careeredge.bentley.edu/wp-content/uploads/sites/3/2013/03/commonwealth-of-ma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59189"/>
            <a:ext cx="769065" cy="76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4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a\Desktop\moc-gui-plugins\haasplugin\static\images\light_blue_clou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71" y="3028949"/>
            <a:ext cx="19050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9271" y="1962150"/>
            <a:ext cx="43434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18471" y="3028950"/>
            <a:ext cx="1905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iFrame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23471" y="310515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23471" y="3486150"/>
            <a:ext cx="26778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81071" y="203835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H="1">
            <a:off x="7685871" y="2114550"/>
            <a:ext cx="48577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9271" y="1962150"/>
            <a:ext cx="4343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MOC-UI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7914471" y="1428750"/>
            <a:ext cx="685800" cy="68580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32671" y="25717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&lt;Header&gt;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2671" y="37147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&lt;Footer&gt;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19071" y="135255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HaaS Server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70408" y="3790950"/>
            <a:ext cx="188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Plugin for MOC-UI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24305" y="3390841"/>
            <a:ext cx="1229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IP (</a:t>
            </a:r>
            <a:r>
              <a:rPr lang="en-US" sz="1600" dirty="0" err="1" smtClean="0"/>
              <a:t>x.x.x.x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2797373"/>
            <a:ext cx="1829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HaaS</a:t>
            </a:r>
            <a:r>
              <a:rPr lang="en-US" sz="1400" dirty="0" smtClean="0"/>
              <a:t>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page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390471" y="1352550"/>
            <a:ext cx="2362200" cy="3276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71471" y="4629150"/>
            <a:ext cx="17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Services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6638120" y="2571750"/>
            <a:ext cx="1533525" cy="1055132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3" grpId="0"/>
      <p:bldP spid="14" grpId="0"/>
      <p:bldP spid="17" grpId="0"/>
      <p:bldP spid="18" grpId="0"/>
      <p:bldP spid="19" grpId="0"/>
      <p:bldP spid="20" grpId="0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5975570" y="3433465"/>
            <a:ext cx="2556761" cy="619332"/>
            <a:chOff x="5975570" y="3433465"/>
            <a:chExt cx="2556761" cy="619332"/>
          </a:xfrm>
        </p:grpSpPr>
        <p:sp>
          <p:nvSpPr>
            <p:cNvPr id="57" name="Freeform 56"/>
            <p:cNvSpPr/>
            <p:nvPr/>
          </p:nvSpPr>
          <p:spPr>
            <a:xfrm>
              <a:off x="7253950" y="3433465"/>
              <a:ext cx="872892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8903"/>
                  </a:lnTo>
                  <a:lnTo>
                    <a:pt x="872892" y="148903"/>
                  </a:lnTo>
                  <a:lnTo>
                    <a:pt x="872892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Freeform 57"/>
            <p:cNvSpPr/>
            <p:nvPr/>
          </p:nvSpPr>
          <p:spPr>
            <a:xfrm>
              <a:off x="7174440" y="3433465"/>
              <a:ext cx="91440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9510" y="0"/>
                  </a:moveTo>
                  <a:lnTo>
                    <a:pt x="79510" y="148903"/>
                  </a:lnTo>
                  <a:lnTo>
                    <a:pt x="45720" y="148903"/>
                  </a:lnTo>
                  <a:lnTo>
                    <a:pt x="4572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6313476" y="3433465"/>
              <a:ext cx="940474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0474" y="0"/>
                  </a:moveTo>
                  <a:lnTo>
                    <a:pt x="940474" y="148903"/>
                  </a:lnTo>
                  <a:lnTo>
                    <a:pt x="0" y="148903"/>
                  </a:lnTo>
                  <a:lnTo>
                    <a:pt x="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1" name="Freeform 100"/>
            <p:cNvSpPr/>
            <p:nvPr/>
          </p:nvSpPr>
          <p:spPr>
            <a:xfrm>
              <a:off x="5975570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Project</a:t>
              </a:r>
              <a:endParaRPr lang="en-US" sz="1100" kern="1200" dirty="0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6110732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6882253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HNICs and NICs</a:t>
              </a:r>
              <a:endParaRPr lang="en-US" sz="1100" kern="1200" dirty="0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7017416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7788937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Creator</a:t>
              </a:r>
              <a:endParaRPr lang="en-US" sz="1100" kern="1200" dirty="0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7924100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290806" y="2904056"/>
            <a:ext cx="1926289" cy="596667"/>
            <a:chOff x="6290806" y="2904056"/>
            <a:chExt cx="1926289" cy="596667"/>
          </a:xfrm>
        </p:grpSpPr>
        <p:sp>
          <p:nvSpPr>
            <p:cNvPr id="60" name="Freeform 59"/>
            <p:cNvSpPr/>
            <p:nvPr/>
          </p:nvSpPr>
          <p:spPr>
            <a:xfrm>
              <a:off x="7208230" y="2904056"/>
              <a:ext cx="91440" cy="17950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8132" y="0"/>
                  </a:moveTo>
                  <a:lnTo>
                    <a:pt x="48132" y="97858"/>
                  </a:lnTo>
                  <a:lnTo>
                    <a:pt x="45720" y="97858"/>
                  </a:lnTo>
                  <a:lnTo>
                    <a:pt x="45720" y="179502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9" name="Freeform 98"/>
            <p:cNvSpPr/>
            <p:nvPr/>
          </p:nvSpPr>
          <p:spPr>
            <a:xfrm>
              <a:off x="6290806" y="3083559"/>
              <a:ext cx="1926289" cy="349905"/>
            </a:xfrm>
            <a:custGeom>
              <a:avLst/>
              <a:gdLst>
                <a:gd name="connsiteX0" fmla="*/ 0 w 1926289"/>
                <a:gd name="connsiteY0" fmla="*/ 0 h 349905"/>
                <a:gd name="connsiteX1" fmla="*/ 1926289 w 1926289"/>
                <a:gd name="connsiteY1" fmla="*/ 0 h 349905"/>
                <a:gd name="connsiteX2" fmla="*/ 1926289 w 1926289"/>
                <a:gd name="connsiteY2" fmla="*/ 349905 h 349905"/>
                <a:gd name="connsiteX3" fmla="*/ 0 w 1926289"/>
                <a:gd name="connsiteY3" fmla="*/ 349905 h 349905"/>
                <a:gd name="connsiteX4" fmla="*/ 0 w 1926289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6289" h="349905">
                  <a:moveTo>
                    <a:pt x="0" y="0"/>
                  </a:moveTo>
                  <a:lnTo>
                    <a:pt x="1926289" y="0"/>
                  </a:lnTo>
                  <a:lnTo>
                    <a:pt x="1926289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Network Details</a:t>
              </a:r>
              <a:endParaRPr lang="en-US" sz="1600" kern="1200" dirty="0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6808994" y="3327328"/>
              <a:ext cx="1092657" cy="173395"/>
            </a:xfrm>
            <a:custGeom>
              <a:avLst/>
              <a:gdLst>
                <a:gd name="connsiteX0" fmla="*/ 0 w 1092657"/>
                <a:gd name="connsiteY0" fmla="*/ 0 h 173395"/>
                <a:gd name="connsiteX1" fmla="*/ 1092657 w 1092657"/>
                <a:gd name="connsiteY1" fmla="*/ 0 h 173395"/>
                <a:gd name="connsiteX2" fmla="*/ 1092657 w 1092657"/>
                <a:gd name="connsiteY2" fmla="*/ 173395 h 173395"/>
                <a:gd name="connsiteX3" fmla="*/ 0 w 1092657"/>
                <a:gd name="connsiteY3" fmla="*/ 173395 h 173395"/>
                <a:gd name="connsiteX4" fmla="*/ 0 w 1092657"/>
                <a:gd name="connsiteY4" fmla="*/ 0 h 17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657" h="173395">
                  <a:moveTo>
                    <a:pt x="0" y="0"/>
                  </a:moveTo>
                  <a:lnTo>
                    <a:pt x="1092657" y="0"/>
                  </a:lnTo>
                  <a:lnTo>
                    <a:pt x="1092657" y="173395"/>
                  </a:lnTo>
                  <a:lnTo>
                    <a:pt x="0" y="17339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</a:bodyPr>
            <a:lstStyle/>
            <a:p>
              <a:pPr lvl="0" algn="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/networks/{{name}}</a:t>
              </a:r>
              <a:endParaRPr lang="en-US" sz="900" kern="12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533900" y="2348729"/>
            <a:ext cx="3380806" cy="571540"/>
            <a:chOff x="4533900" y="2348729"/>
            <a:chExt cx="3380806" cy="571540"/>
          </a:xfrm>
        </p:grpSpPr>
        <p:sp>
          <p:nvSpPr>
            <p:cNvPr id="61" name="Freeform 60"/>
            <p:cNvSpPr/>
            <p:nvPr/>
          </p:nvSpPr>
          <p:spPr>
            <a:xfrm>
              <a:off x="4533900" y="2348729"/>
              <a:ext cx="2722463" cy="1664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4842"/>
                  </a:lnTo>
                  <a:lnTo>
                    <a:pt x="2722463" y="84842"/>
                  </a:lnTo>
                  <a:lnTo>
                    <a:pt x="2722463" y="166487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7" name="Freeform 96"/>
            <p:cNvSpPr/>
            <p:nvPr/>
          </p:nvSpPr>
          <p:spPr>
            <a:xfrm>
              <a:off x="6598020" y="2515216"/>
              <a:ext cx="1316686" cy="388840"/>
            </a:xfrm>
            <a:custGeom>
              <a:avLst/>
              <a:gdLst>
                <a:gd name="connsiteX0" fmla="*/ 0 w 1316686"/>
                <a:gd name="connsiteY0" fmla="*/ 0 h 388840"/>
                <a:gd name="connsiteX1" fmla="*/ 1316686 w 1316686"/>
                <a:gd name="connsiteY1" fmla="*/ 0 h 388840"/>
                <a:gd name="connsiteX2" fmla="*/ 1316686 w 1316686"/>
                <a:gd name="connsiteY2" fmla="*/ 388840 h 388840"/>
                <a:gd name="connsiteX3" fmla="*/ 0 w 1316686"/>
                <a:gd name="connsiteY3" fmla="*/ 388840 h 388840"/>
                <a:gd name="connsiteX4" fmla="*/ 0 w 1316686"/>
                <a:gd name="connsiteY4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686" h="388840">
                  <a:moveTo>
                    <a:pt x="0" y="0"/>
                  </a:moveTo>
                  <a:lnTo>
                    <a:pt x="1316686" y="0"/>
                  </a:lnTo>
                  <a:lnTo>
                    <a:pt x="1316686" y="388840"/>
                  </a:lnTo>
                  <a:lnTo>
                    <a:pt x="0" y="388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Networks</a:t>
              </a:r>
              <a:endParaRPr lang="en-US" sz="1600" kern="1200" dirty="0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7051207" y="2803634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/networks</a:t>
              </a:r>
              <a:endParaRPr lang="en-US" sz="800" kern="12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255519" y="3433465"/>
            <a:ext cx="2556761" cy="1171406"/>
            <a:chOff x="3255519" y="3433465"/>
            <a:chExt cx="2556761" cy="1171406"/>
          </a:xfrm>
        </p:grpSpPr>
        <p:sp>
          <p:nvSpPr>
            <p:cNvPr id="62" name="Freeform 61"/>
            <p:cNvSpPr/>
            <p:nvPr/>
          </p:nvSpPr>
          <p:spPr>
            <a:xfrm>
              <a:off x="4533900" y="3433465"/>
              <a:ext cx="872892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8903"/>
                  </a:lnTo>
                  <a:lnTo>
                    <a:pt x="872892" y="148903"/>
                  </a:lnTo>
                  <a:lnTo>
                    <a:pt x="872892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Freeform 62"/>
            <p:cNvSpPr/>
            <p:nvPr/>
          </p:nvSpPr>
          <p:spPr>
            <a:xfrm>
              <a:off x="4454389" y="3433465"/>
              <a:ext cx="91440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9510" y="0"/>
                  </a:moveTo>
                  <a:lnTo>
                    <a:pt x="79510" y="148903"/>
                  </a:lnTo>
                  <a:lnTo>
                    <a:pt x="45720" y="148903"/>
                  </a:lnTo>
                  <a:lnTo>
                    <a:pt x="4572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Freeform 63"/>
            <p:cNvSpPr/>
            <p:nvPr/>
          </p:nvSpPr>
          <p:spPr>
            <a:xfrm>
              <a:off x="3547705" y="4013919"/>
              <a:ext cx="91440" cy="20216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02167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Freeform 64"/>
            <p:cNvSpPr/>
            <p:nvPr/>
          </p:nvSpPr>
          <p:spPr>
            <a:xfrm>
              <a:off x="3593425" y="3433465"/>
              <a:ext cx="940474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0474" y="0"/>
                  </a:moveTo>
                  <a:lnTo>
                    <a:pt x="940474" y="148903"/>
                  </a:lnTo>
                  <a:lnTo>
                    <a:pt x="0" y="148903"/>
                  </a:lnTo>
                  <a:lnTo>
                    <a:pt x="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Freeform 88"/>
            <p:cNvSpPr/>
            <p:nvPr/>
          </p:nvSpPr>
          <p:spPr>
            <a:xfrm>
              <a:off x="3255519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Availability</a:t>
              </a:r>
              <a:endParaRPr lang="en-US" sz="1100" kern="1200" dirty="0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3390681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3255519" y="4216087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Project</a:t>
              </a:r>
              <a:endParaRPr lang="en-US" sz="1100" kern="1200" dirty="0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3390681" y="4488236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4162202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NICs</a:t>
              </a:r>
              <a:endParaRPr lang="en-US" sz="1100" kern="1200" dirty="0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297365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5068886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Networks</a:t>
              </a:r>
              <a:endParaRPr lang="en-US" sz="1100" kern="1200" dirty="0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5204049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570755" y="2900858"/>
            <a:ext cx="1926289" cy="599865"/>
            <a:chOff x="3570755" y="2900858"/>
            <a:chExt cx="1926289" cy="599865"/>
          </a:xfrm>
        </p:grpSpPr>
        <p:sp>
          <p:nvSpPr>
            <p:cNvPr id="66" name="Freeform 65"/>
            <p:cNvSpPr/>
            <p:nvPr/>
          </p:nvSpPr>
          <p:spPr>
            <a:xfrm>
              <a:off x="4488180" y="2900858"/>
              <a:ext cx="91440" cy="1827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270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7" name="Freeform 86"/>
            <p:cNvSpPr/>
            <p:nvPr/>
          </p:nvSpPr>
          <p:spPr>
            <a:xfrm>
              <a:off x="3570755" y="3083559"/>
              <a:ext cx="1926289" cy="349905"/>
            </a:xfrm>
            <a:custGeom>
              <a:avLst/>
              <a:gdLst>
                <a:gd name="connsiteX0" fmla="*/ 0 w 1926289"/>
                <a:gd name="connsiteY0" fmla="*/ 0 h 349905"/>
                <a:gd name="connsiteX1" fmla="*/ 1926289 w 1926289"/>
                <a:gd name="connsiteY1" fmla="*/ 0 h 349905"/>
                <a:gd name="connsiteX2" fmla="*/ 1926289 w 1926289"/>
                <a:gd name="connsiteY2" fmla="*/ 349905 h 349905"/>
                <a:gd name="connsiteX3" fmla="*/ 0 w 1926289"/>
                <a:gd name="connsiteY3" fmla="*/ 349905 h 349905"/>
                <a:gd name="connsiteX4" fmla="*/ 0 w 1926289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6289" h="349905">
                  <a:moveTo>
                    <a:pt x="0" y="0"/>
                  </a:moveTo>
                  <a:lnTo>
                    <a:pt x="1926289" y="0"/>
                  </a:lnTo>
                  <a:lnTo>
                    <a:pt x="1926289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Node Details</a:t>
              </a:r>
              <a:endParaRPr lang="en-US" sz="1600" kern="1200" dirty="0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4088943" y="3327328"/>
              <a:ext cx="1092657" cy="173395"/>
            </a:xfrm>
            <a:custGeom>
              <a:avLst/>
              <a:gdLst>
                <a:gd name="connsiteX0" fmla="*/ 0 w 1092657"/>
                <a:gd name="connsiteY0" fmla="*/ 0 h 173395"/>
                <a:gd name="connsiteX1" fmla="*/ 1092657 w 1092657"/>
                <a:gd name="connsiteY1" fmla="*/ 0 h 173395"/>
                <a:gd name="connsiteX2" fmla="*/ 1092657 w 1092657"/>
                <a:gd name="connsiteY2" fmla="*/ 173395 h 173395"/>
                <a:gd name="connsiteX3" fmla="*/ 0 w 1092657"/>
                <a:gd name="connsiteY3" fmla="*/ 173395 h 173395"/>
                <a:gd name="connsiteX4" fmla="*/ 0 w 1092657"/>
                <a:gd name="connsiteY4" fmla="*/ 0 h 17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657" h="173395">
                  <a:moveTo>
                    <a:pt x="0" y="0"/>
                  </a:moveTo>
                  <a:lnTo>
                    <a:pt x="1092657" y="0"/>
                  </a:lnTo>
                  <a:lnTo>
                    <a:pt x="1092657" y="173395"/>
                  </a:lnTo>
                  <a:lnTo>
                    <a:pt x="0" y="17339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6350" rIns="2540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/nodes/{{name}}</a:t>
              </a:r>
              <a:endParaRPr lang="en-US" sz="1000" kern="12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875556" y="2348729"/>
            <a:ext cx="1316686" cy="571540"/>
            <a:chOff x="3875556" y="2348729"/>
            <a:chExt cx="1316686" cy="571540"/>
          </a:xfrm>
        </p:grpSpPr>
        <p:sp>
          <p:nvSpPr>
            <p:cNvPr id="67" name="Freeform 66"/>
            <p:cNvSpPr/>
            <p:nvPr/>
          </p:nvSpPr>
          <p:spPr>
            <a:xfrm>
              <a:off x="4488180" y="2348729"/>
              <a:ext cx="91440" cy="16328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3289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Freeform 84"/>
            <p:cNvSpPr/>
            <p:nvPr/>
          </p:nvSpPr>
          <p:spPr>
            <a:xfrm>
              <a:off x="3875556" y="2512018"/>
              <a:ext cx="1316686" cy="388840"/>
            </a:xfrm>
            <a:custGeom>
              <a:avLst/>
              <a:gdLst>
                <a:gd name="connsiteX0" fmla="*/ 0 w 1316686"/>
                <a:gd name="connsiteY0" fmla="*/ 0 h 388840"/>
                <a:gd name="connsiteX1" fmla="*/ 1316686 w 1316686"/>
                <a:gd name="connsiteY1" fmla="*/ 0 h 388840"/>
                <a:gd name="connsiteX2" fmla="*/ 1316686 w 1316686"/>
                <a:gd name="connsiteY2" fmla="*/ 388840 h 388840"/>
                <a:gd name="connsiteX3" fmla="*/ 0 w 1316686"/>
                <a:gd name="connsiteY3" fmla="*/ 388840 h 388840"/>
                <a:gd name="connsiteX4" fmla="*/ 0 w 1316686"/>
                <a:gd name="connsiteY4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686" h="388840">
                  <a:moveTo>
                    <a:pt x="0" y="0"/>
                  </a:moveTo>
                  <a:lnTo>
                    <a:pt x="1316686" y="0"/>
                  </a:lnTo>
                  <a:lnTo>
                    <a:pt x="1316686" y="388840"/>
                  </a:lnTo>
                  <a:lnTo>
                    <a:pt x="0" y="388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Nodes</a:t>
              </a:r>
              <a:endParaRPr lang="en-US" sz="1600" kern="1200" dirty="0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4331156" y="2803634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/nodes</a:t>
              </a:r>
              <a:endParaRPr lang="en-US" sz="800" kern="1200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35468" y="3433465"/>
            <a:ext cx="2489179" cy="619332"/>
            <a:chOff x="535468" y="3433465"/>
            <a:chExt cx="2489179" cy="619332"/>
          </a:xfrm>
        </p:grpSpPr>
        <p:sp>
          <p:nvSpPr>
            <p:cNvPr id="68" name="Freeform 67"/>
            <p:cNvSpPr/>
            <p:nvPr/>
          </p:nvSpPr>
          <p:spPr>
            <a:xfrm>
              <a:off x="1813849" y="3433465"/>
              <a:ext cx="872892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8903"/>
                  </a:lnTo>
                  <a:lnTo>
                    <a:pt x="872892" y="148903"/>
                  </a:lnTo>
                  <a:lnTo>
                    <a:pt x="872892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Freeform 68"/>
            <p:cNvSpPr/>
            <p:nvPr/>
          </p:nvSpPr>
          <p:spPr>
            <a:xfrm>
              <a:off x="1734338" y="3433465"/>
              <a:ext cx="91440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9510" y="0"/>
                  </a:moveTo>
                  <a:lnTo>
                    <a:pt x="79510" y="148903"/>
                  </a:lnTo>
                  <a:lnTo>
                    <a:pt x="45720" y="148903"/>
                  </a:lnTo>
                  <a:lnTo>
                    <a:pt x="4572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 69"/>
            <p:cNvSpPr/>
            <p:nvPr/>
          </p:nvSpPr>
          <p:spPr>
            <a:xfrm>
              <a:off x="873374" y="3433465"/>
              <a:ext cx="940474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0474" y="0"/>
                  </a:moveTo>
                  <a:lnTo>
                    <a:pt x="940474" y="148903"/>
                  </a:lnTo>
                  <a:lnTo>
                    <a:pt x="0" y="148903"/>
                  </a:lnTo>
                  <a:lnTo>
                    <a:pt x="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9" name="Freeform 78"/>
            <p:cNvSpPr/>
            <p:nvPr/>
          </p:nvSpPr>
          <p:spPr>
            <a:xfrm>
              <a:off x="535468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err="1" smtClean="0"/>
                <a:t>Headnode</a:t>
              </a:r>
              <a:endParaRPr lang="en-US" sz="1100" kern="1200" dirty="0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670630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1442151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Nodes</a:t>
              </a:r>
              <a:endParaRPr lang="en-US" sz="1100" kern="1200" dirty="0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1577314" y="3979174"/>
              <a:ext cx="608231" cy="30610"/>
            </a:xfrm>
            <a:custGeom>
              <a:avLst/>
              <a:gdLst>
                <a:gd name="connsiteX0" fmla="*/ 0 w 608231"/>
                <a:gd name="connsiteY0" fmla="*/ 0 h 30610"/>
                <a:gd name="connsiteX1" fmla="*/ 608231 w 608231"/>
                <a:gd name="connsiteY1" fmla="*/ 0 h 30610"/>
                <a:gd name="connsiteX2" fmla="*/ 608231 w 608231"/>
                <a:gd name="connsiteY2" fmla="*/ 30610 h 30610"/>
                <a:gd name="connsiteX3" fmla="*/ 0 w 608231"/>
                <a:gd name="connsiteY3" fmla="*/ 30610 h 30610"/>
                <a:gd name="connsiteX4" fmla="*/ 0 w 608231"/>
                <a:gd name="connsiteY4" fmla="*/ 0 h 3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30610">
                  <a:moveTo>
                    <a:pt x="0" y="0"/>
                  </a:moveTo>
                  <a:lnTo>
                    <a:pt x="608231" y="0"/>
                  </a:lnTo>
                  <a:lnTo>
                    <a:pt x="608231" y="30610"/>
                  </a:lnTo>
                  <a:lnTo>
                    <a:pt x="0" y="3061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3175" rIns="12700" bIns="3175" numCol="1" spcCol="1270" anchor="ctr" anchorCtr="0">
              <a:noAutofit/>
            </a:bodyPr>
            <a:lstStyle/>
            <a:p>
              <a:pPr lvl="0"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2348835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Networks</a:t>
              </a:r>
              <a:endParaRPr lang="en-US" sz="1100" kern="12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50704" y="2900858"/>
            <a:ext cx="1926289" cy="599865"/>
            <a:chOff x="850704" y="2900858"/>
            <a:chExt cx="1926289" cy="599865"/>
          </a:xfrm>
        </p:grpSpPr>
        <p:sp>
          <p:nvSpPr>
            <p:cNvPr id="71" name="Freeform 70"/>
            <p:cNvSpPr/>
            <p:nvPr/>
          </p:nvSpPr>
          <p:spPr>
            <a:xfrm>
              <a:off x="1768129" y="2900858"/>
              <a:ext cx="91440" cy="1827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270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Freeform 76"/>
            <p:cNvSpPr/>
            <p:nvPr/>
          </p:nvSpPr>
          <p:spPr>
            <a:xfrm>
              <a:off x="850704" y="3083559"/>
              <a:ext cx="1926289" cy="349905"/>
            </a:xfrm>
            <a:custGeom>
              <a:avLst/>
              <a:gdLst>
                <a:gd name="connsiteX0" fmla="*/ 0 w 1926289"/>
                <a:gd name="connsiteY0" fmla="*/ 0 h 349905"/>
                <a:gd name="connsiteX1" fmla="*/ 1926289 w 1926289"/>
                <a:gd name="connsiteY1" fmla="*/ 0 h 349905"/>
                <a:gd name="connsiteX2" fmla="*/ 1926289 w 1926289"/>
                <a:gd name="connsiteY2" fmla="*/ 349905 h 349905"/>
                <a:gd name="connsiteX3" fmla="*/ 0 w 1926289"/>
                <a:gd name="connsiteY3" fmla="*/ 349905 h 349905"/>
                <a:gd name="connsiteX4" fmla="*/ 0 w 1926289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6289" h="349905">
                  <a:moveTo>
                    <a:pt x="0" y="0"/>
                  </a:moveTo>
                  <a:lnTo>
                    <a:pt x="1926289" y="0"/>
                  </a:lnTo>
                  <a:lnTo>
                    <a:pt x="1926289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Project Details</a:t>
              </a:r>
              <a:endParaRPr lang="en-US" sz="1600" kern="1200" dirty="0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1368892" y="3327328"/>
              <a:ext cx="1092657" cy="173395"/>
            </a:xfrm>
            <a:custGeom>
              <a:avLst/>
              <a:gdLst>
                <a:gd name="connsiteX0" fmla="*/ 0 w 1092657"/>
                <a:gd name="connsiteY0" fmla="*/ 0 h 173395"/>
                <a:gd name="connsiteX1" fmla="*/ 1092657 w 1092657"/>
                <a:gd name="connsiteY1" fmla="*/ 0 h 173395"/>
                <a:gd name="connsiteX2" fmla="*/ 1092657 w 1092657"/>
                <a:gd name="connsiteY2" fmla="*/ 173395 h 173395"/>
                <a:gd name="connsiteX3" fmla="*/ 0 w 1092657"/>
                <a:gd name="connsiteY3" fmla="*/ 173395 h 173395"/>
                <a:gd name="connsiteX4" fmla="*/ 0 w 1092657"/>
                <a:gd name="connsiteY4" fmla="*/ 0 h 17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657" h="173395">
                  <a:moveTo>
                    <a:pt x="0" y="0"/>
                  </a:moveTo>
                  <a:lnTo>
                    <a:pt x="1092657" y="0"/>
                  </a:lnTo>
                  <a:lnTo>
                    <a:pt x="1092657" y="173395"/>
                  </a:lnTo>
                  <a:lnTo>
                    <a:pt x="0" y="17339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6350" rIns="25400" bIns="635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/projects/{{name}}</a:t>
              </a:r>
              <a:endParaRPr lang="en-US" sz="1000" kern="1200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155505" y="2348729"/>
            <a:ext cx="3378394" cy="571540"/>
            <a:chOff x="1155505" y="2348729"/>
            <a:chExt cx="3378394" cy="571540"/>
          </a:xfrm>
        </p:grpSpPr>
        <p:sp>
          <p:nvSpPr>
            <p:cNvPr id="72" name="Freeform 71"/>
            <p:cNvSpPr/>
            <p:nvPr/>
          </p:nvSpPr>
          <p:spPr>
            <a:xfrm>
              <a:off x="1813849" y="2348729"/>
              <a:ext cx="2720050" cy="16328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720050" y="0"/>
                  </a:moveTo>
                  <a:lnTo>
                    <a:pt x="2720050" y="81644"/>
                  </a:lnTo>
                  <a:lnTo>
                    <a:pt x="0" y="81644"/>
                  </a:lnTo>
                  <a:lnTo>
                    <a:pt x="0" y="163289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Freeform 74"/>
            <p:cNvSpPr/>
            <p:nvPr/>
          </p:nvSpPr>
          <p:spPr>
            <a:xfrm>
              <a:off x="1155505" y="2512018"/>
              <a:ext cx="1316686" cy="388840"/>
            </a:xfrm>
            <a:custGeom>
              <a:avLst/>
              <a:gdLst>
                <a:gd name="connsiteX0" fmla="*/ 0 w 1316686"/>
                <a:gd name="connsiteY0" fmla="*/ 0 h 388840"/>
                <a:gd name="connsiteX1" fmla="*/ 1316686 w 1316686"/>
                <a:gd name="connsiteY1" fmla="*/ 0 h 388840"/>
                <a:gd name="connsiteX2" fmla="*/ 1316686 w 1316686"/>
                <a:gd name="connsiteY2" fmla="*/ 388840 h 388840"/>
                <a:gd name="connsiteX3" fmla="*/ 0 w 1316686"/>
                <a:gd name="connsiteY3" fmla="*/ 388840 h 388840"/>
                <a:gd name="connsiteX4" fmla="*/ 0 w 1316686"/>
                <a:gd name="connsiteY4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686" h="388840">
                  <a:moveTo>
                    <a:pt x="0" y="0"/>
                  </a:moveTo>
                  <a:lnTo>
                    <a:pt x="1316686" y="0"/>
                  </a:lnTo>
                  <a:lnTo>
                    <a:pt x="1316686" y="388840"/>
                  </a:lnTo>
                  <a:lnTo>
                    <a:pt x="0" y="3888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Projects</a:t>
              </a:r>
              <a:endParaRPr lang="en-US" sz="1600" kern="1200" dirty="0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1611105" y="2803634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/projects</a:t>
              </a:r>
              <a:endParaRPr lang="en-US" sz="800" kern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Structure and URLS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7200" y="1276350"/>
            <a:ext cx="8153400" cy="3581400"/>
          </a:xfrm>
          <a:prstGeom prst="rect">
            <a:avLst/>
          </a:prstGeom>
          <a:ln>
            <a:noFill/>
          </a:ln>
        </p:spPr>
      </p:sp>
      <p:grpSp>
        <p:nvGrpSpPr>
          <p:cNvPr id="107" name="Group 106"/>
          <p:cNvGrpSpPr/>
          <p:nvPr/>
        </p:nvGrpSpPr>
        <p:grpSpPr>
          <a:xfrm>
            <a:off x="3352798" y="1529228"/>
            <a:ext cx="2362202" cy="842685"/>
            <a:chOff x="3352798" y="1529228"/>
            <a:chExt cx="2362202" cy="842685"/>
          </a:xfrm>
        </p:grpSpPr>
        <p:sp>
          <p:nvSpPr>
            <p:cNvPr id="73" name="Freeform 72"/>
            <p:cNvSpPr/>
            <p:nvPr/>
          </p:nvSpPr>
          <p:spPr>
            <a:xfrm>
              <a:off x="3352798" y="1529228"/>
              <a:ext cx="2362202" cy="819500"/>
            </a:xfrm>
            <a:custGeom>
              <a:avLst/>
              <a:gdLst>
                <a:gd name="connsiteX0" fmla="*/ 0 w 2362202"/>
                <a:gd name="connsiteY0" fmla="*/ 0 h 819500"/>
                <a:gd name="connsiteX1" fmla="*/ 2362202 w 2362202"/>
                <a:gd name="connsiteY1" fmla="*/ 0 h 819500"/>
                <a:gd name="connsiteX2" fmla="*/ 2362202 w 2362202"/>
                <a:gd name="connsiteY2" fmla="*/ 819500 h 819500"/>
                <a:gd name="connsiteX3" fmla="*/ 0 w 2362202"/>
                <a:gd name="connsiteY3" fmla="*/ 819500 h 819500"/>
                <a:gd name="connsiteX4" fmla="*/ 0 w 2362202"/>
                <a:gd name="connsiteY4" fmla="*/ 0 h 81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2202" h="819500">
                  <a:moveTo>
                    <a:pt x="0" y="0"/>
                  </a:moveTo>
                  <a:lnTo>
                    <a:pt x="2362202" y="0"/>
                  </a:lnTo>
                  <a:lnTo>
                    <a:pt x="2362202" y="819500"/>
                  </a:lnTo>
                  <a:lnTo>
                    <a:pt x="0" y="819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4937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MOC UI Plugin</a:t>
              </a:r>
              <a:endParaRPr lang="en-US" sz="2400" kern="1200" dirty="0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3733799" y="2183749"/>
              <a:ext cx="1827431" cy="188164"/>
            </a:xfrm>
            <a:custGeom>
              <a:avLst/>
              <a:gdLst>
                <a:gd name="connsiteX0" fmla="*/ 0 w 1827431"/>
                <a:gd name="connsiteY0" fmla="*/ 0 h 188164"/>
                <a:gd name="connsiteX1" fmla="*/ 1827431 w 1827431"/>
                <a:gd name="connsiteY1" fmla="*/ 0 h 188164"/>
                <a:gd name="connsiteX2" fmla="*/ 1827431 w 1827431"/>
                <a:gd name="connsiteY2" fmla="*/ 188164 h 188164"/>
                <a:gd name="connsiteX3" fmla="*/ 0 w 1827431"/>
                <a:gd name="connsiteY3" fmla="*/ 188164 h 188164"/>
                <a:gd name="connsiteX4" fmla="*/ 0 w 1827431"/>
                <a:gd name="connsiteY4" fmla="*/ 0 h 18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7431" h="188164">
                  <a:moveTo>
                    <a:pt x="0" y="0"/>
                  </a:moveTo>
                  <a:lnTo>
                    <a:pt x="1827431" y="0"/>
                  </a:lnTo>
                  <a:lnTo>
                    <a:pt x="1827431" y="188164"/>
                  </a:lnTo>
                  <a:lnTo>
                    <a:pt x="0" y="18816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7620" rIns="3048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MOC UI</a:t>
              </a:r>
              <a:endParaRPr lang="en-US" sz="1200" kern="1200" dirty="0"/>
            </a:p>
          </p:txBody>
        </p:sp>
      </p:grpSp>
      <p:sp>
        <p:nvSpPr>
          <p:cNvPr id="84" name="Freeform 83"/>
          <p:cNvSpPr/>
          <p:nvPr/>
        </p:nvSpPr>
        <p:spPr>
          <a:xfrm>
            <a:off x="2483998" y="3936162"/>
            <a:ext cx="608231" cy="116635"/>
          </a:xfrm>
          <a:custGeom>
            <a:avLst/>
            <a:gdLst>
              <a:gd name="connsiteX0" fmla="*/ 0 w 608231"/>
              <a:gd name="connsiteY0" fmla="*/ 0 h 116635"/>
              <a:gd name="connsiteX1" fmla="*/ 608231 w 608231"/>
              <a:gd name="connsiteY1" fmla="*/ 0 h 116635"/>
              <a:gd name="connsiteX2" fmla="*/ 608231 w 608231"/>
              <a:gd name="connsiteY2" fmla="*/ 116635 h 116635"/>
              <a:gd name="connsiteX3" fmla="*/ 0 w 608231"/>
              <a:gd name="connsiteY3" fmla="*/ 116635 h 116635"/>
              <a:gd name="connsiteX4" fmla="*/ 0 w 608231"/>
              <a:gd name="connsiteY4" fmla="*/ 0 h 11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231" h="116635">
                <a:moveTo>
                  <a:pt x="0" y="0"/>
                </a:moveTo>
                <a:lnTo>
                  <a:pt x="608231" y="0"/>
                </a:lnTo>
                <a:lnTo>
                  <a:pt x="608231" y="116635"/>
                </a:lnTo>
                <a:lnTo>
                  <a:pt x="0" y="1166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5080" rIns="20320" bIns="5080" numCol="1" spcCol="1270" anchor="ctr" anchorCtr="0">
            <a:noAutofit/>
          </a:bodyPr>
          <a:lstStyle/>
          <a:p>
            <a:pPr lvl="0" algn="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</p:spTree>
    <p:extLst>
      <p:ext uri="{BB962C8B-B14F-4D97-AF65-F5344CB8AC3E}">
        <p14:creationId xmlns:p14="http://schemas.microsoft.com/office/powerpoint/2010/main" val="128493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809750"/>
            <a:ext cx="7315200" cy="457200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1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1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99</Words>
  <Application>Microsoft Office PowerPoint</Application>
  <PresentationFormat>On-screen Show (16:9)</PresentationFormat>
  <Paragraphs>42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WidescreenPresentation16x9</vt:lpstr>
      <vt:lpstr>Team Members: Dana Aljawder, Lama AlSuwayan, Everett Carson,  Igibek Koishybayev, Hung Vong    Project Mentor: Jon Bell   </vt:lpstr>
      <vt:lpstr>Massachusetts Open Cloud</vt:lpstr>
      <vt:lpstr>Project Overview</vt:lpstr>
      <vt:lpstr>App Structure and URLS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2015-02-20T21:27:54Z</dcterms:created>
  <dcterms:modified xsi:type="dcterms:W3CDTF">2015-05-03T19:29:45Z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