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sldIdLst>
    <p:sldId id="256" r:id="rId3"/>
    <p:sldId id="277" r:id="rId4"/>
    <p:sldId id="275" r:id="rId5"/>
    <p:sldId id="267" r:id="rId6"/>
    <p:sldId id="270" r:id="rId7"/>
    <p:sldId id="272" r:id="rId8"/>
    <p:sldId id="278" r:id="rId9"/>
    <p:sldId id="271" r:id="rId10"/>
    <p:sldId id="265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87621" autoAdjust="0"/>
  </p:normalViewPr>
  <p:slideViewPr>
    <p:cSldViewPr>
      <p:cViewPr varScale="1">
        <p:scale>
          <a:sx n="123" d="100"/>
          <a:sy n="123" d="100"/>
        </p:scale>
        <p:origin x="-46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3/25/2015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3/25/2015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3/25/2015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3/25/2015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3/25/2015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3/25/2015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3/25/2015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3/25/2015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3/25/2015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3/25/2015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32.133:8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 for MOC-UI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external web apps to be integrated into </a:t>
            </a:r>
            <a:r>
              <a:rPr lang="en-US" dirty="0" smtClean="0"/>
              <a:t>MOC-UI</a:t>
            </a:r>
          </a:p>
          <a:p>
            <a:r>
              <a:rPr lang="en-US" dirty="0" err="1" smtClean="0"/>
              <a:t>HaaS</a:t>
            </a:r>
            <a:endParaRPr lang="en-US" dirty="0" smtClean="0"/>
          </a:p>
          <a:p>
            <a:pPr lvl="1"/>
            <a:r>
              <a:rPr lang="en-US" dirty="0" smtClean="0"/>
              <a:t>Test </a:t>
            </a:r>
            <a:r>
              <a:rPr lang="en-US" dirty="0"/>
              <a:t>case: implement a web app to manage projects using </a:t>
            </a:r>
            <a:r>
              <a:rPr lang="en-US" dirty="0" err="1" smtClean="0"/>
              <a:t>HaaS</a:t>
            </a:r>
            <a:endParaRPr lang="en-US" dirty="0" smtClean="0"/>
          </a:p>
          <a:p>
            <a:r>
              <a:rPr lang="en-US" dirty="0" smtClean="0"/>
              <a:t>Integration of </a:t>
            </a:r>
            <a:r>
              <a:rPr lang="en-US" dirty="0" err="1" smtClean="0"/>
              <a:t>HaaS</a:t>
            </a:r>
            <a:r>
              <a:rPr lang="en-US" dirty="0" smtClean="0"/>
              <a:t> app into MOC-UI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Strategy (use diagrams)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962150"/>
            <a:ext cx="4343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0" y="2571750"/>
            <a:ext cx="2971800" cy="1752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2419350"/>
            <a:ext cx="1752600" cy="16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86200" y="3028950"/>
            <a:ext cx="2895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962400" y="3333750"/>
            <a:ext cx="2819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543800" y="203835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agnetic Disk 11"/>
          <p:cNvSpPr/>
          <p:nvPr/>
        </p:nvSpPr>
        <p:spPr>
          <a:xfrm>
            <a:off x="8077200" y="1581150"/>
            <a:ext cx="457200" cy="685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 flipH="1">
            <a:off x="7848600" y="226695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66800" y="1962150"/>
            <a:ext cx="434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MOC-UI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352550"/>
            <a:ext cx="8153400" cy="3276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Learned web tools (</a:t>
            </a:r>
            <a:r>
              <a:rPr lang="en-US" dirty="0" err="1" smtClean="0"/>
              <a:t>django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Studied </a:t>
            </a:r>
            <a:r>
              <a:rPr lang="en-US" dirty="0" err="1" smtClean="0"/>
              <a:t>HaaS</a:t>
            </a:r>
            <a:r>
              <a:rPr lang="en-US" dirty="0" smtClean="0"/>
              <a:t> API</a:t>
            </a:r>
            <a:endParaRPr lang="en-US" dirty="0" smtClean="0"/>
          </a:p>
          <a:p>
            <a:r>
              <a:rPr lang="en-US" dirty="0" smtClean="0"/>
              <a:t>Developed initial UI for app</a:t>
            </a:r>
          </a:p>
          <a:p>
            <a:r>
              <a:rPr lang="en-US" dirty="0" smtClean="0"/>
              <a:t>Did not use Trello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(4) Set </a:t>
            </a:r>
            <a:r>
              <a:rPr lang="en-US" dirty="0">
                <a:solidFill>
                  <a:prstClr val="black"/>
                </a:solidFill>
              </a:rPr>
              <a:t>up </a:t>
            </a:r>
            <a:r>
              <a:rPr lang="en-US" dirty="0" smtClean="0">
                <a:solidFill>
                  <a:prstClr val="black"/>
                </a:solidFill>
              </a:rPr>
              <a:t>instances of </a:t>
            </a:r>
            <a:r>
              <a:rPr lang="en-US" dirty="0" err="1" smtClean="0">
                <a:solidFill>
                  <a:prstClr val="black"/>
                </a:solidFill>
              </a:rPr>
              <a:t>HaaS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server </a:t>
            </a:r>
            <a:r>
              <a:rPr lang="en-US" dirty="0" smtClean="0">
                <a:solidFill>
                  <a:prstClr val="black"/>
                </a:solidFill>
              </a:rPr>
              <a:t>[3]</a:t>
            </a:r>
            <a:endParaRPr lang="en-US" dirty="0" smtClean="0"/>
          </a:p>
          <a:p>
            <a:r>
              <a:rPr lang="en-US" dirty="0" smtClean="0"/>
              <a:t>Integrated </a:t>
            </a:r>
            <a:r>
              <a:rPr lang="en-US" dirty="0" err="1" smtClean="0"/>
              <a:t>HaaS</a:t>
            </a:r>
            <a:r>
              <a:rPr lang="en-US" dirty="0" smtClean="0"/>
              <a:t> API calls into web app</a:t>
            </a:r>
          </a:p>
          <a:p>
            <a:pPr lvl="1"/>
            <a:r>
              <a:rPr lang="en-US" dirty="0"/>
              <a:t>(4) create/delete projects  [3]</a:t>
            </a:r>
          </a:p>
          <a:p>
            <a:pPr lvl="1"/>
            <a:r>
              <a:rPr lang="en-US" dirty="0"/>
              <a:t>(2) create/delete nodes  ??  [hours</a:t>
            </a:r>
            <a:r>
              <a:rPr lang="en-US" dirty="0" smtClean="0"/>
              <a:t>]</a:t>
            </a:r>
            <a:endParaRPr lang="en-US" dirty="0" smtClean="0"/>
          </a:p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8) Finished UI (Django templates, CSS &amp; JavaScript</a:t>
            </a:r>
            <a:r>
              <a:rPr lang="en-US" dirty="0" smtClean="0">
                <a:solidFill>
                  <a:prstClr val="black"/>
                </a:solidFill>
              </a:rPr>
              <a:t>)[</a:t>
            </a:r>
            <a:r>
              <a:rPr lang="en-US" dirty="0">
                <a:solidFill>
                  <a:prstClr val="black"/>
                </a:solidFill>
              </a:rPr>
              <a:t>7</a:t>
            </a:r>
            <a:r>
              <a:rPr lang="en-US" dirty="0" smtClean="0">
                <a:solidFill>
                  <a:prstClr val="black"/>
                </a:solidFill>
              </a:rPr>
              <a:t>]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14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Sprint 2 </a:t>
            </a:r>
            <a:r>
              <a:rPr lang="en-US" dirty="0" smtClean="0"/>
              <a:t>– Cont’d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Stretch – added API call to </a:t>
            </a:r>
            <a:r>
              <a:rPr lang="en-US" dirty="0" err="1"/>
              <a:t>HaaS</a:t>
            </a:r>
            <a:r>
              <a:rPr lang="en-US" dirty="0"/>
              <a:t> 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192.168.32.133:8000</a:t>
            </a:r>
            <a:r>
              <a:rPr lang="en-US" dirty="0" smtClean="0"/>
              <a:t> [DEMO]</a:t>
            </a:r>
          </a:p>
        </p:txBody>
      </p:sp>
    </p:spTree>
    <p:extLst>
      <p:ext uri="{BB962C8B-B14F-4D97-AF65-F5344CB8AC3E}">
        <p14:creationId xmlns:p14="http://schemas.microsoft.com/office/powerpoint/2010/main" val="22432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(and our mistakes!)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1" t="22847" r="16390" b="26671"/>
          <a:stretch/>
        </p:blipFill>
        <p:spPr bwMode="auto">
          <a:xfrm>
            <a:off x="228600" y="1809750"/>
            <a:ext cx="4419600" cy="25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7" t="21157" r="16842" b="19955"/>
          <a:stretch/>
        </p:blipFill>
        <p:spPr bwMode="auto">
          <a:xfrm>
            <a:off x="4419600" y="1790700"/>
            <a:ext cx="4343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1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For 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(15) </a:t>
            </a:r>
            <a:r>
              <a:rPr lang="en-US" dirty="0" smtClean="0"/>
              <a:t>Complete </a:t>
            </a:r>
            <a:r>
              <a:rPr lang="en-US" dirty="0" err="1" smtClean="0"/>
              <a:t>HaaS</a:t>
            </a:r>
            <a:r>
              <a:rPr lang="en-US" dirty="0" smtClean="0"/>
              <a:t> API</a:t>
            </a:r>
            <a:endParaRPr lang="en-US" dirty="0" smtClean="0"/>
          </a:p>
          <a:p>
            <a:r>
              <a:rPr lang="en-US" dirty="0" smtClean="0"/>
              <a:t>(15) </a:t>
            </a:r>
            <a:r>
              <a:rPr lang="en-US" dirty="0" smtClean="0"/>
              <a:t>Integrate API calls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177</Words>
  <Application>Microsoft Office PowerPoint</Application>
  <PresentationFormat>On-screen Show (16:9)</PresentationFormat>
  <Paragraphs>35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WidescreenPresentation16x9</vt:lpstr>
      <vt:lpstr>Team Members: Dana Aljawder, Lama AlSuwayan, Everett Carson,  Igibek Koishybayev, Hung Vong    Project Mentor: Jon Bell   </vt:lpstr>
      <vt:lpstr>Project Overview</vt:lpstr>
      <vt:lpstr>Integration Strategy (use diagrams)</vt:lpstr>
      <vt:lpstr>Sprint 1</vt:lpstr>
      <vt:lpstr>Sprint 2</vt:lpstr>
      <vt:lpstr>Sprint 2 – Cont’d</vt:lpstr>
      <vt:lpstr>Burndown (and our mistakes!)</vt:lpstr>
      <vt:lpstr>What’s Next For Sprint 3</vt:lpstr>
      <vt:lpstr>Q &amp; 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2015-03-25T18:26:11Z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