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sldIdLst>
    <p:sldId id="256" r:id="rId3"/>
    <p:sldId id="267" r:id="rId4"/>
    <p:sldId id="275" r:id="rId5"/>
    <p:sldId id="276" r:id="rId6"/>
    <p:sldId id="270" r:id="rId7"/>
    <p:sldId id="272" r:id="rId8"/>
    <p:sldId id="273" r:id="rId9"/>
    <p:sldId id="271" r:id="rId10"/>
    <p:sldId id="274" r:id="rId11"/>
    <p:sldId id="265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87621" autoAdjust="0"/>
  </p:normalViewPr>
  <p:slideViewPr>
    <p:cSldViewPr>
      <p:cViewPr varScale="1">
        <p:scale>
          <a:sx n="83" d="100"/>
          <a:sy n="83" d="100"/>
        </p:scale>
        <p:origin x="-112" y="-7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3/25/15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3/25/15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3/25/15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3/25/15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3/25/15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3/25/15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3/25/15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3/25/15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3/25/15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3/25/15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MOC-UI Plugin Review</a:t>
            </a:r>
            <a:endParaRPr lang="en-US" dirty="0"/>
          </a:p>
        </p:txBody>
      </p:sp>
      <p:pic>
        <p:nvPicPr>
          <p:cNvPr id="1026" name="Picture 2" descr="1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34315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352550"/>
            <a:ext cx="8153400" cy="3276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Presented web tools used for project</a:t>
            </a:r>
          </a:p>
          <a:p>
            <a:r>
              <a:rPr lang="en-US" dirty="0" smtClean="0"/>
              <a:t>Talked about HaaS</a:t>
            </a:r>
            <a:endParaRPr lang="en-US" dirty="0" smtClean="0"/>
          </a:p>
          <a:p>
            <a:r>
              <a:rPr lang="en-US" dirty="0" smtClean="0"/>
              <a:t>Gave hardcoded DEMO</a:t>
            </a:r>
            <a:endParaRPr lang="en-US" dirty="0" smtClean="0"/>
          </a:p>
          <a:p>
            <a:r>
              <a:rPr lang="en-US" dirty="0" smtClean="0"/>
              <a:t>Planned on finishing some HaaS API calls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6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Strategy (use diagrams)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Trello is a bad to-do list</a:t>
            </a:r>
          </a:p>
          <a:p>
            <a:r>
              <a:rPr lang="en-US" dirty="0" smtClean="0"/>
              <a:t>Set better stretch goals</a:t>
            </a:r>
          </a:p>
          <a:p>
            <a:r>
              <a:rPr lang="en-US" dirty="0" smtClean="0"/>
              <a:t>Etc… add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6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(4) Set up HaaS server for testing [3]</a:t>
            </a:r>
            <a:endParaRPr lang="en-US" dirty="0" smtClean="0"/>
          </a:p>
          <a:p>
            <a:r>
              <a:rPr lang="en-US" dirty="0" smtClean="0"/>
              <a:t>Integrated some HaaS APIs</a:t>
            </a:r>
          </a:p>
          <a:p>
            <a:pPr lvl="1"/>
            <a:r>
              <a:rPr lang="en-US" dirty="0" smtClean="0"/>
              <a:t>(4) create/delete projects  [3]</a:t>
            </a:r>
          </a:p>
          <a:p>
            <a:pPr lvl="1"/>
            <a:r>
              <a:rPr lang="en-US" dirty="0" smtClean="0"/>
              <a:t>(2) c</a:t>
            </a:r>
            <a:r>
              <a:rPr lang="en-US" dirty="0" smtClean="0"/>
              <a:t>reate/delete nodes  ??  [hours]</a:t>
            </a:r>
            <a:endParaRPr lang="en-US" dirty="0" smtClean="0"/>
          </a:p>
          <a:p>
            <a:pPr lvl="0">
              <a:buClr>
                <a:srgbClr val="DA1F28"/>
              </a:buClr>
            </a:pPr>
            <a:r>
              <a:rPr lang="en-US" dirty="0" smtClean="0">
                <a:solidFill>
                  <a:prstClr val="black"/>
                </a:solidFill>
              </a:rPr>
              <a:t>(8) Django templates, CSS &amp; JavaScript fixes [7]</a:t>
            </a:r>
            <a:endParaRPr lang="en-US" dirty="0">
              <a:solidFill>
                <a:prstClr val="black"/>
              </a:solidFill>
            </a:endParaRP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49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Sprint 2 </a:t>
            </a:r>
            <a:r>
              <a:rPr lang="en-US" dirty="0" smtClean="0"/>
              <a:t>– Cont’d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[DEMO]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4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Insert Trello </a:t>
            </a:r>
            <a:r>
              <a:rPr lang="en-US" dirty="0" err="1" smtClean="0"/>
              <a:t>burndown</a:t>
            </a:r>
            <a:r>
              <a:rPr lang="en-US" dirty="0" smtClean="0"/>
              <a:t> chart here after we fix Trello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smtClean="0"/>
              <a:t>Next For 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(15) Complete integration of all remaining HaaS API calls</a:t>
            </a:r>
          </a:p>
          <a:p>
            <a:r>
              <a:rPr lang="en-US" dirty="0" smtClean="0"/>
              <a:t>(15) Set up authentication service</a:t>
            </a:r>
          </a:p>
          <a:p>
            <a:pPr lvl="1"/>
            <a:r>
              <a:rPr lang="en-US" dirty="0" smtClean="0"/>
              <a:t>How?</a:t>
            </a:r>
          </a:p>
          <a:p>
            <a:r>
              <a:rPr lang="en-US" dirty="0" smtClean="0"/>
              <a:t>(15) Set up topology visualization</a:t>
            </a:r>
          </a:p>
          <a:p>
            <a:pPr lvl="1"/>
            <a:r>
              <a:rPr lang="en-US" dirty="0" smtClean="0"/>
              <a:t>Grab JSON data and use AJAX</a:t>
            </a:r>
          </a:p>
          <a:p>
            <a:pPr lvl="0">
              <a:buClr>
                <a:srgbClr val="DA1F28"/>
              </a:buClr>
            </a:pPr>
            <a:r>
              <a:rPr lang="en-US" dirty="0" smtClean="0">
                <a:solidFill>
                  <a:prstClr val="black"/>
                </a:solidFill>
              </a:rPr>
              <a:t>(20) Load balance for end-users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2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Visualization </a:t>
            </a:r>
            <a:r>
              <a:rPr lang="en-US" dirty="0"/>
              <a:t>M</a:t>
            </a:r>
            <a:r>
              <a:rPr lang="en-US" dirty="0" smtClean="0"/>
              <a:t>ight </a:t>
            </a:r>
            <a:r>
              <a:rPr lang="en-US" dirty="0"/>
              <a:t>L</a:t>
            </a:r>
            <a:r>
              <a:rPr lang="en-US" dirty="0" smtClean="0"/>
              <a:t>ook </a:t>
            </a:r>
            <a:r>
              <a:rPr lang="en-US" dirty="0"/>
              <a:t>L</a:t>
            </a:r>
            <a:r>
              <a:rPr lang="en-US" dirty="0" smtClean="0"/>
              <a:t>ike</a:t>
            </a:r>
            <a:endParaRPr lang="en-US" dirty="0"/>
          </a:p>
        </p:txBody>
      </p:sp>
      <p:pic>
        <p:nvPicPr>
          <p:cNvPr id="6" name="Picture 5" descr="Screen shot 2015-03-25 at 3.3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6350"/>
            <a:ext cx="4419600" cy="3657600"/>
          </a:xfrm>
          <a:prstGeom prst="rect">
            <a:avLst/>
          </a:prstGeom>
        </p:spPr>
      </p:pic>
      <p:pic>
        <p:nvPicPr>
          <p:cNvPr id="7" name="Picture 6" descr="websites-as-graph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24" y="1352550"/>
            <a:ext cx="4812276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52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197</Words>
  <Application>Microsoft Macintosh PowerPoint</Application>
  <PresentationFormat>On-screen Show (16:9)</PresentationFormat>
  <Paragraphs>38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WidescreenPresentation16x9</vt:lpstr>
      <vt:lpstr>Team Members: Dana Aljawder, Lama AlSuwayan, Everett Carson,  Igibek Koishybayev, Hung Vong    Project Mentor: Jon Bell   </vt:lpstr>
      <vt:lpstr>MOC-UI Plugin Review</vt:lpstr>
      <vt:lpstr>Integration Strategy (use diagrams)</vt:lpstr>
      <vt:lpstr>Learning Experience</vt:lpstr>
      <vt:lpstr>Sprint 2</vt:lpstr>
      <vt:lpstr>Sprint 2 – Cont’d</vt:lpstr>
      <vt:lpstr>Burndown</vt:lpstr>
      <vt:lpstr>What’s Next For Sprint 3</vt:lpstr>
      <vt:lpstr>What Visualization Might Look Like</vt:lpstr>
      <vt:lpstr>Q &amp; 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2015-03-25T07:48:31Z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