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2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4.jp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2.png"/><Relationship Id="rId3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5.png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19975" y="1179267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Extending the MOC-UI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1284300" y="4430125"/>
            <a:ext cx="8222999" cy="63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marL="0" rtl="0" algn="l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Thomas Hsu, Bill Vangos, Alex Wong, Hang Xu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Project Mentor: Jon Bell 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6000"/>
              <a:t>Thanks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MOC-UI Recap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A user interface for the Massachusetts Open Cloud, a collaboration between universities in the Boston area.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We seek to develop a dynamic marketplace and provide a friendlier user experience than the Horizon UI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Where We Left Off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Switched over to new UI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User management</a:t>
            </a:r>
          </a:p>
          <a:p>
            <a:pPr indent="-381000" lvl="1" marL="914400" rtl="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Add/Delete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Project management</a:t>
            </a:r>
          </a:p>
          <a:p>
            <a:pPr indent="-381000" lvl="1" marL="914400" rtl="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Add/Delete</a:t>
            </a:r>
          </a:p>
          <a:p>
            <a:pPr indent="-381000" lvl="1" marL="914400" rtl="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Assign Roles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175500" y="-98825"/>
            <a:ext cx="88154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This Sprint: Focusing on Marketplace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666750"/>
            <a:ext cx="8229600" cy="433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Created and initialized database to manage projects/services.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 Converted dictionary of services, ‘dicts.py’ into .json fixture for database.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Modified ‘views’ code to query the new database for services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00062"/>
            <a:ext cx="4181475" cy="41433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1360800" y="143700"/>
            <a:ext cx="2578499" cy="432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service_list.json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5100" y="1341950"/>
            <a:ext cx="4596199" cy="25062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5483950" y="652000"/>
            <a:ext cx="2578499" cy="432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Django Database Querying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This Sprint (cont)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Explored how to filter queries in Django.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Implemented filter into marketplace sidebar.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Cleaned up broken links and unnecessary button features.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0" y="-97171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Burn Down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57200" y="1200150"/>
            <a:ext cx="57501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7475" y="41350"/>
            <a:ext cx="2656524" cy="506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00" y="720450"/>
            <a:ext cx="6381750" cy="39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205975"/>
            <a:ext cx="8229600" cy="2967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0"/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Future Plan		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Main Tasks: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Add new services 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"/>
              <a:t>to marketplace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Associate services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with Users &amp; Project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6500" y="225175"/>
            <a:ext cx="2318724" cy="442194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5977000" y="4647125"/>
            <a:ext cx="2709899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To be discussed this weekend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