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2.jp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Extending the MOC-UI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194550" y="4506900"/>
            <a:ext cx="8222999" cy="6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1800"/>
              <a:t>Team Member: Thomas Hsu, William Vangos, Alex Wong, Hang Xu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                                         Project Mentor: Jon Bell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/>
              <a:t>Thanks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MOC-UI Recap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user interface for the Massachusetts Open Cloud, a collaboration between universities in the Boston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seek to develop a dynamic marketplace and provide a friendlier user experience than the Horizon 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33400" y="-988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New UI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666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Reworked HTML into a center panel, contains reusable modals and forms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 of the views have been replaced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Login page authenticates with a local database instead of Keystone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Can span across multiple OpenStack installations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027"/>
            <a:ext cx="9143998" cy="372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 Sprint 2	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81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Familiarization with the new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Created and designed the marketplace page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Created a “Users” page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93"/>
            <a:ext cx="9144000" cy="479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9" y="0"/>
            <a:ext cx="91067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5"/>
            <a:ext cx="8229600" cy="296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Trello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0150"/>
            <a:ext cx="34480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251" y="0"/>
            <a:ext cx="25487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462" y="1295400"/>
            <a:ext cx="2600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