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755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Extending the</a:t>
            </a:r>
            <a:r>
              <a:rPr lang="en" dirty="0" smtClean="0"/>
              <a:t>MOC-UI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194550" y="4506900"/>
            <a:ext cx="8222999" cy="63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" sz="1800"/>
              <a:t>Team Member: Thomas Hsu, William Vangos, Alex Wong, Hang Xu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                                                 Project Mentor: Jon Bell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 b="1"/>
              <a:t>Thanks</a:t>
            </a:r>
          </a:p>
          <a:p>
            <a:pPr algn="ctr">
              <a:spcBef>
                <a:spcPts val="0"/>
              </a:spcBef>
              <a:buNone/>
            </a:pPr>
            <a:endParaRPr sz="60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MOC-UI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 user interface for the Massachusetts Open Cloud.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seek to provide a more user friendly experience for researchers and users over the Horizon UI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Horizon UI	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6611"/>
            <a:ext cx="9143999" cy="41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Goals	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Replace Horizon UI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Develop a dynamic marketplace for cloud computing services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Manage user accounts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Configure marketplace services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Implement a simple and efficient UI</a:t>
            </a:r>
          </a:p>
          <a:p>
            <a:pPr marL="914400" lvl="1" indent="-228600" rtl="0">
              <a:spcBef>
                <a:spcPts val="0"/>
              </a:spcBef>
              <a:buNone/>
            </a:pPr>
            <a:endParaRPr/>
          </a:p>
          <a:p>
            <a:pPr marL="914400" lvl="1" indent="-22860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Incomplete UI developed by previous team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User login, project creation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Hard-coded variables (usernames, passwords, marketplace services)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Our goal: Construct a dynamic marketplace with increased functionality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Configured DevStack for our VMs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Explored existing MOC-UI and code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Determined hard coded values, limited functionality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Implemented user creation/deletion, project association, and visual improvements.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Current Sprint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1247775"/>
            <a:ext cx="24479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Future Sprints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8508"/>
            <a:ext cx="9143998" cy="375808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1864375" y="1699875"/>
            <a:ext cx="1732800" cy="2193300"/>
          </a:xfrm>
          <a:prstGeom prst="rect">
            <a:avLst/>
          </a:prstGeom>
          <a:noFill/>
          <a:ln w="7620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全屏显示(16:9)</PresentationFormat>
  <Paragraphs>29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dark-gradient</vt:lpstr>
      <vt:lpstr>Extending theMOC-UI</vt:lpstr>
      <vt:lpstr>What is MOC-UI</vt:lpstr>
      <vt:lpstr>Horizon UI </vt:lpstr>
      <vt:lpstr>Goals </vt:lpstr>
      <vt:lpstr>Previous Work</vt:lpstr>
      <vt:lpstr>Progress</vt:lpstr>
      <vt:lpstr>Demo</vt:lpstr>
      <vt:lpstr>Current Sprint</vt:lpstr>
      <vt:lpstr>Future Sprints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theMOC-UI</dc:title>
  <cp:lastModifiedBy>Lucas Hui</cp:lastModifiedBy>
  <cp:revision>1</cp:revision>
  <dcterms:modified xsi:type="dcterms:W3CDTF">2015-03-05T18:35:06Z</dcterms:modified>
</cp:coreProperties>
</file>