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E0F-B97B-419D-82D6-9C627F4D5592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6F05-8BE0-46BC-9D1C-EDB799334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8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E0F-B97B-419D-82D6-9C627F4D5592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6F05-8BE0-46BC-9D1C-EDB799334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6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E0F-B97B-419D-82D6-9C627F4D5592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6F05-8BE0-46BC-9D1C-EDB799334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1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E0F-B97B-419D-82D6-9C627F4D5592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6F05-8BE0-46BC-9D1C-EDB799334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4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E0F-B97B-419D-82D6-9C627F4D5592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6F05-8BE0-46BC-9D1C-EDB799334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2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E0F-B97B-419D-82D6-9C627F4D5592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6F05-8BE0-46BC-9D1C-EDB799334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2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E0F-B97B-419D-82D6-9C627F4D5592}" type="datetimeFigureOut">
              <a:rPr lang="en-US" smtClean="0"/>
              <a:t>4/17/21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6F05-8BE0-46BC-9D1C-EDB799334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4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E0F-B97B-419D-82D6-9C627F4D5592}" type="datetimeFigureOut">
              <a:rPr lang="en-US" smtClean="0"/>
              <a:t>4/17/21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6F05-8BE0-46BC-9D1C-EDB799334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5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E0F-B97B-419D-82D6-9C627F4D5592}" type="datetimeFigureOut">
              <a:rPr lang="en-US" smtClean="0"/>
              <a:t>4/17/21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6F05-8BE0-46BC-9D1C-EDB799334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6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E0F-B97B-419D-82D6-9C627F4D5592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6F05-8BE0-46BC-9D1C-EDB799334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60E0F-B97B-419D-82D6-9C627F4D5592}" type="datetimeFigureOut">
              <a:rPr lang="en-US" smtClean="0"/>
              <a:t>4/17/21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6F05-8BE0-46BC-9D1C-EDB799334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9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0E0F-B97B-419D-82D6-9C627F4D5592}" type="datetimeFigureOut">
              <a:rPr lang="en-US" smtClean="0"/>
              <a:t>4/17/21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26F05-8BE0-46BC-9D1C-EDB799334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2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9186" y="437322"/>
            <a:ext cx="1987826" cy="779228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1.User Query String</a:t>
            </a:r>
          </a:p>
        </p:txBody>
      </p:sp>
      <p:cxnSp>
        <p:nvCxnSpPr>
          <p:cNvPr id="8" name="Straight Arrow Connector 7"/>
          <p:cNvCxnSpPr>
            <a:cxnSpLocks/>
            <a:stCxn id="4" idx="2"/>
            <a:endCxn id="10" idx="0"/>
          </p:cNvCxnSpPr>
          <p:nvPr/>
        </p:nvCxnSpPr>
        <p:spPr>
          <a:xfrm>
            <a:off x="2433099" y="1216550"/>
            <a:ext cx="74873" cy="47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33328" y="1689655"/>
            <a:ext cx="1749287" cy="1522672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2a. Map user query to LDA model  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267445" y="3530379"/>
            <a:ext cx="600988" cy="39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25394" y="4003483"/>
            <a:ext cx="2266122" cy="1637968"/>
          </a:xfrm>
          <a:prstGeom prst="rect">
            <a:avLst/>
          </a:prstGeom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3a. Search Relevant Papers by matching topic model of input query to papers from </a:t>
            </a:r>
            <a:r>
              <a:rPr lang="en-US" dirty="0" err="1"/>
              <a:t>BioPython</a:t>
            </a:r>
            <a:r>
              <a:rPr lang="en-US" dirty="0"/>
              <a:t> 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427012" y="1097280"/>
            <a:ext cx="549301" cy="604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969025" y="1761213"/>
            <a:ext cx="1749287" cy="1009816"/>
          </a:xfrm>
          <a:prstGeom prst="rect">
            <a:avLst/>
          </a:prstGeom>
          <a:solidFill>
            <a:schemeClr val="accent1"/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2b. Search for Papers using Query String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96217" y="2488759"/>
            <a:ext cx="1367624" cy="7712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49" name="Straight Arrow Connector 48"/>
          <p:cNvCxnSpPr>
            <a:stCxn id="41" idx="2"/>
          </p:cNvCxnSpPr>
          <p:nvPr/>
        </p:nvCxnSpPr>
        <p:spPr>
          <a:xfrm flipH="1">
            <a:off x="4842344" y="2771029"/>
            <a:ext cx="1325" cy="76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919993" y="3538330"/>
            <a:ext cx="1749287" cy="1009816"/>
          </a:xfrm>
          <a:prstGeom prst="rect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3b. Develop Topic Distributions of Papers</a:t>
            </a:r>
          </a:p>
        </p:txBody>
      </p:sp>
      <p:cxnSp>
        <p:nvCxnSpPr>
          <p:cNvPr id="62" name="Straight Connector 61"/>
          <p:cNvCxnSpPr>
            <a:stCxn id="56" idx="1"/>
          </p:cNvCxnSpPr>
          <p:nvPr/>
        </p:nvCxnSpPr>
        <p:spPr>
          <a:xfrm flipH="1" flipV="1">
            <a:off x="2848554" y="3530379"/>
            <a:ext cx="1071439" cy="512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0" idx="2"/>
          </p:cNvCxnSpPr>
          <p:nvPr/>
        </p:nvCxnSpPr>
        <p:spPr>
          <a:xfrm>
            <a:off x="2507972" y="3212327"/>
            <a:ext cx="340582" cy="326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820355" y="326004"/>
            <a:ext cx="1470991" cy="10018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Biopython</a:t>
            </a:r>
            <a:endParaRPr lang="en-US" dirty="0"/>
          </a:p>
        </p:txBody>
      </p:sp>
      <p:cxnSp>
        <p:nvCxnSpPr>
          <p:cNvPr id="73" name="Straight Connector 72"/>
          <p:cNvCxnSpPr>
            <a:stCxn id="68" idx="1"/>
          </p:cNvCxnSpPr>
          <p:nvPr/>
        </p:nvCxnSpPr>
        <p:spPr>
          <a:xfrm flipH="1">
            <a:off x="3701662" y="826936"/>
            <a:ext cx="2118693" cy="572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5" idx="1"/>
          </p:cNvCxnSpPr>
          <p:nvPr/>
        </p:nvCxnSpPr>
        <p:spPr>
          <a:xfrm flipH="1">
            <a:off x="4842344" y="2874397"/>
            <a:ext cx="1653873" cy="337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4" idx="3"/>
          </p:cNvCxnSpPr>
          <p:nvPr/>
        </p:nvCxnSpPr>
        <p:spPr>
          <a:xfrm>
            <a:off x="2691516" y="4822467"/>
            <a:ext cx="2818738" cy="89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534108" y="5212082"/>
            <a:ext cx="1749287" cy="100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Mine Papers for </a:t>
            </a:r>
            <a:r>
              <a:rPr lang="en-US" dirty="0" err="1"/>
              <a:t>Syn</a:t>
            </a:r>
            <a:r>
              <a:rPr lang="en-US" dirty="0"/>
              <a:t> Bio Parts and </a:t>
            </a:r>
            <a:r>
              <a:rPr lang="en-US" dirty="0" err="1"/>
              <a:t>Dispay</a:t>
            </a:r>
            <a:endParaRPr lang="en-US" dirty="0"/>
          </a:p>
        </p:txBody>
      </p:sp>
      <p:sp>
        <p:nvSpPr>
          <p:cNvPr id="85" name="Freeform 84"/>
          <p:cNvSpPr/>
          <p:nvPr/>
        </p:nvSpPr>
        <p:spPr>
          <a:xfrm>
            <a:off x="4548146" y="3260035"/>
            <a:ext cx="2639833" cy="2138901"/>
          </a:xfrm>
          <a:custGeom>
            <a:avLst/>
            <a:gdLst>
              <a:gd name="connsiteX0" fmla="*/ 2639833 w 2639833"/>
              <a:gd name="connsiteY0" fmla="*/ 0 h 2138901"/>
              <a:gd name="connsiteX1" fmla="*/ 1534602 w 2639833"/>
              <a:gd name="connsiteY1" fmla="*/ 1439186 h 2138901"/>
              <a:gd name="connsiteX2" fmla="*/ 0 w 2639833"/>
              <a:gd name="connsiteY2" fmla="*/ 2138901 h 2138901"/>
              <a:gd name="connsiteX3" fmla="*/ 0 w 2639833"/>
              <a:gd name="connsiteY3" fmla="*/ 2138901 h 2138901"/>
              <a:gd name="connsiteX4" fmla="*/ 0 w 2639833"/>
              <a:gd name="connsiteY4" fmla="*/ 2138901 h 2138901"/>
              <a:gd name="connsiteX5" fmla="*/ 0 w 2639833"/>
              <a:gd name="connsiteY5" fmla="*/ 2138901 h 2138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9833" h="2138901">
                <a:moveTo>
                  <a:pt x="2639833" y="0"/>
                </a:moveTo>
                <a:cubicBezTo>
                  <a:pt x="2307203" y="541351"/>
                  <a:pt x="1974574" y="1082703"/>
                  <a:pt x="1534602" y="1439186"/>
                </a:cubicBezTo>
                <a:cubicBezTo>
                  <a:pt x="1094630" y="1795670"/>
                  <a:pt x="0" y="2138901"/>
                  <a:pt x="0" y="2138901"/>
                </a:cubicBezTo>
                <a:lnTo>
                  <a:pt x="0" y="2138901"/>
                </a:lnTo>
                <a:lnTo>
                  <a:pt x="0" y="2138901"/>
                </a:lnTo>
                <a:lnTo>
                  <a:pt x="0" y="2138901"/>
                </a:ln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8169965" y="4834396"/>
            <a:ext cx="1749287" cy="1009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Recommend Sequences from </a:t>
            </a:r>
            <a:r>
              <a:rPr lang="en-US" dirty="0" err="1"/>
              <a:t>GenBank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84" idx="3"/>
            <a:endCxn id="88" idx="1"/>
          </p:cNvCxnSpPr>
          <p:nvPr/>
        </p:nvCxnSpPr>
        <p:spPr>
          <a:xfrm flipV="1">
            <a:off x="7283395" y="5339304"/>
            <a:ext cx="886570" cy="37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 91"/>
          <p:cNvSpPr/>
          <p:nvPr/>
        </p:nvSpPr>
        <p:spPr>
          <a:xfrm>
            <a:off x="7283395" y="842838"/>
            <a:ext cx="1521440" cy="4723075"/>
          </a:xfrm>
          <a:custGeom>
            <a:avLst/>
            <a:gdLst>
              <a:gd name="connsiteX0" fmla="*/ 0 w 1521440"/>
              <a:gd name="connsiteY0" fmla="*/ 0 h 4822938"/>
              <a:gd name="connsiteX1" fmla="*/ 1518699 w 1521440"/>
              <a:gd name="connsiteY1" fmla="*/ 2162755 h 4822938"/>
              <a:gd name="connsiteX2" fmla="*/ 373711 w 1521440"/>
              <a:gd name="connsiteY2" fmla="*/ 3617844 h 4822938"/>
              <a:gd name="connsiteX3" fmla="*/ 381662 w 1521440"/>
              <a:gd name="connsiteY3" fmla="*/ 4707172 h 4822938"/>
              <a:gd name="connsiteX4" fmla="*/ 349857 w 1521440"/>
              <a:gd name="connsiteY4" fmla="*/ 4738978 h 482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1440" h="4822938">
                <a:moveTo>
                  <a:pt x="0" y="0"/>
                </a:moveTo>
                <a:cubicBezTo>
                  <a:pt x="728207" y="779890"/>
                  <a:pt x="1456414" y="1559781"/>
                  <a:pt x="1518699" y="2162755"/>
                </a:cubicBezTo>
                <a:cubicBezTo>
                  <a:pt x="1580984" y="2765729"/>
                  <a:pt x="563217" y="3193775"/>
                  <a:pt x="373711" y="3617844"/>
                </a:cubicBezTo>
                <a:cubicBezTo>
                  <a:pt x="184205" y="4041913"/>
                  <a:pt x="385638" y="4520316"/>
                  <a:pt x="381662" y="4707172"/>
                </a:cubicBezTo>
                <a:cubicBezTo>
                  <a:pt x="377686" y="4894028"/>
                  <a:pt x="363771" y="4816503"/>
                  <a:pt x="349857" y="473897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>
            <a:off x="81017" y="2480807"/>
            <a:ext cx="8379171" cy="4077271"/>
          </a:xfrm>
          <a:custGeom>
            <a:avLst/>
            <a:gdLst>
              <a:gd name="connsiteX0" fmla="*/ 8824444 w 8824444"/>
              <a:gd name="connsiteY0" fmla="*/ 3507822 h 4229643"/>
              <a:gd name="connsiteX1" fmla="*/ 7464771 w 8824444"/>
              <a:gd name="connsiteY1" fmla="*/ 4207537 h 4229643"/>
              <a:gd name="connsiteX2" fmla="*/ 2805306 w 8824444"/>
              <a:gd name="connsiteY2" fmla="*/ 4000803 h 4229643"/>
              <a:gd name="connsiteX3" fmla="*/ 237035 w 8824444"/>
              <a:gd name="connsiteY3" fmla="*/ 3460115 h 4229643"/>
              <a:gd name="connsiteX4" fmla="*/ 252938 w 8824444"/>
              <a:gd name="connsiteY4" fmla="*/ 955454 h 4229643"/>
              <a:gd name="connsiteX5" fmla="*/ 1461536 w 8824444"/>
              <a:gd name="connsiteY5" fmla="*/ 88762 h 4229643"/>
              <a:gd name="connsiteX6" fmla="*/ 1493341 w 8824444"/>
              <a:gd name="connsiteY6" fmla="*/ 72859 h 422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24444" h="4229643">
                <a:moveTo>
                  <a:pt x="8824444" y="3507822"/>
                </a:moveTo>
                <a:cubicBezTo>
                  <a:pt x="8646202" y="3816598"/>
                  <a:pt x="8467961" y="4125374"/>
                  <a:pt x="7464771" y="4207537"/>
                </a:cubicBezTo>
                <a:cubicBezTo>
                  <a:pt x="6461581" y="4289700"/>
                  <a:pt x="4009929" y="4125373"/>
                  <a:pt x="2805306" y="4000803"/>
                </a:cubicBezTo>
                <a:cubicBezTo>
                  <a:pt x="1600683" y="3876233"/>
                  <a:pt x="662430" y="3967673"/>
                  <a:pt x="237035" y="3460115"/>
                </a:cubicBezTo>
                <a:cubicBezTo>
                  <a:pt x="-188360" y="2952557"/>
                  <a:pt x="48854" y="1517346"/>
                  <a:pt x="252938" y="955454"/>
                </a:cubicBezTo>
                <a:cubicBezTo>
                  <a:pt x="457021" y="393562"/>
                  <a:pt x="1461536" y="88762"/>
                  <a:pt x="1461536" y="88762"/>
                </a:cubicBezTo>
                <a:cubicBezTo>
                  <a:pt x="1668270" y="-58337"/>
                  <a:pt x="1580805" y="7261"/>
                  <a:pt x="1493341" y="72859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1080864" y="111499"/>
            <a:ext cx="1031053" cy="7154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1080865" y="870940"/>
            <a:ext cx="1031052" cy="675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1080864" y="1701579"/>
            <a:ext cx="1031052" cy="675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External Resource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11080864" y="2568182"/>
            <a:ext cx="1031052" cy="6752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Internal Resource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424158" y="12017"/>
            <a:ext cx="131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Key:</a:t>
            </a:r>
          </a:p>
        </p:txBody>
      </p:sp>
    </p:spTree>
    <p:extLst>
      <p:ext uri="{BB962C8B-B14F-4D97-AF65-F5344CB8AC3E}">
        <p14:creationId xmlns:p14="http://schemas.microsoft.com/office/powerpoint/2010/main" val="24206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(Latent Dirichlet Allocation)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6567" y="3699344"/>
            <a:ext cx="2107095" cy="910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Modeling &amp; PCA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4299" y="3490623"/>
            <a:ext cx="2075291" cy="1327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Important Body of Papers by experimental parameters (citations, </a:t>
            </a:r>
            <a:r>
              <a:rPr lang="en-US" dirty="0" err="1"/>
              <a:t>etc</a:t>
            </a:r>
            <a:r>
              <a:rPr lang="en-US" dirty="0"/>
              <a:t> …)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18128" y="2085230"/>
            <a:ext cx="1963972" cy="1264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Topics</a:t>
            </a: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2679590" y="4154557"/>
            <a:ext cx="166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>
            <a:off x="3900114" y="3349487"/>
            <a:ext cx="1" cy="34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3"/>
          </p:cNvCxnSpPr>
          <p:nvPr/>
        </p:nvCxnSpPr>
        <p:spPr>
          <a:xfrm flipV="1">
            <a:off x="4953662" y="4154556"/>
            <a:ext cx="461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18812" y="3699344"/>
            <a:ext cx="2039512" cy="991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Automate Topic Distribution on an input paper</a:t>
            </a:r>
          </a:p>
        </p:txBody>
      </p:sp>
    </p:spTree>
    <p:extLst>
      <p:ext uri="{BB962C8B-B14F-4D97-AF65-F5344CB8AC3E}">
        <p14:creationId xmlns:p14="http://schemas.microsoft.com/office/powerpoint/2010/main" val="161406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101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Model (Latent Dirichlet Allocation)</vt:lpstr>
    </vt:vector>
  </TitlesOfParts>
  <Company>Boston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Schneider</dc:creator>
  <cp:lastModifiedBy>Microsoft Office User</cp:lastModifiedBy>
  <cp:revision>9</cp:revision>
  <dcterms:created xsi:type="dcterms:W3CDTF">2021-04-09T20:34:39Z</dcterms:created>
  <dcterms:modified xsi:type="dcterms:W3CDTF">2021-04-17T17:56:25Z</dcterms:modified>
</cp:coreProperties>
</file>