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2"/>
    <p:restoredTop sz="94696"/>
  </p:normalViewPr>
  <p:slideViewPr>
    <p:cSldViewPr snapToGrid="0" snapToObjects="1">
      <p:cViewPr varScale="1">
        <p:scale>
          <a:sx n="181" d="100"/>
          <a:sy n="181" d="100"/>
        </p:scale>
        <p:origin x="640" y="184"/>
      </p:cViewPr>
      <p:guideLst>
        <p:guide orient="horz" pos="2160"/>
        <p:guide pos="2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27D04-988B-9544-AD6A-D72D44D67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95B6B-5F54-654A-B05D-5CB758E4E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EDAA0-E9EE-3A44-A285-C725590B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42765-EB69-6C44-BB6E-DFFD1C7F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2CE9-98BC-654A-A286-CF5342D0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8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0C418-5908-7440-9980-8C46376F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9DB7C-7EAF-5549-9E62-E6A667CDF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618C6-085B-104E-8129-5E801249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55C8E-C687-A645-B917-6C981E53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69F7-D5CD-A149-BA68-7A8A55EF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06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45EF1-BFFA-414A-8FB3-4B65BF8F1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B59F7E-2EC2-D942-B74A-7D462CB9E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0C3F6-0CA0-3C4A-B307-4ADACDC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9197A-B72C-2A4C-A87A-8AD53D6E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83057-2D46-E343-92E0-C8D75C51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369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FF7DC-F21F-6B44-A515-328B8CE9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FE4D8-640A-3C46-A1DF-90BFAE0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5415F-D53C-8B4A-A18D-28E24BBE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D1AF1-661B-8D49-BC94-0193048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E9DEF-1392-3D43-B8D8-C5670EEC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1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67612-C50C-2C4D-9DF7-6B5FEF2C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F0BDA-7196-8145-BE97-88A4D994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87FC0-0597-2341-BF54-52EA56D8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9E8B7-9027-704E-9499-FFEF92EE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CCDF2-A9D9-FB4E-8BDD-BE6C0223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25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E95F9-ECAF-DD4F-B144-0E17FE2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A3375-FD26-404E-BE58-77814DFD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A058B-75FE-464A-9207-2B1AA3240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E9ED5-EB1F-AF46-AF68-83889695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EB297-FC85-CA44-B601-97234A46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4229D-F4CD-4E4A-A06D-B098E954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04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36E16-E938-6949-AEBA-DBDB903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89039-929B-734A-85FA-9641A44C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F7F4E-26D4-AA4F-9879-EDD033F5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90D5A6-B09C-8447-A3CF-EC31C5FE3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66E2F-91E4-4C40-841D-516CD382F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C8223-5E1E-854E-9E3B-C91CB7E0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DC4B75-73D4-1944-B169-E0337C6B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BBB67F-B8F7-D349-B323-FBD43D40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49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5E9C-81CD-0147-9E11-A522D0EE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C7351A-7BEE-9541-BFC6-F4000DC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F05EE-6B94-E34B-AA1F-5068ADC1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A88D0-F2AE-3C4A-B4C3-DD4B45E3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480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3A03F8-C9B8-B54B-A184-B97DB0F0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1597E0-92DF-AB41-8F09-CD674A4E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098A0-6283-D445-A3F9-318B0A0B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22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7332-CED9-6549-94C0-C02FEBF4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101A0-050A-7A41-A100-4F2E418A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F54B3-AB16-F54A-8D06-77003CF1F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AF8EC-DAA4-BD49-83AE-ED62275E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A878C-6756-494E-91DE-6C755D8C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A1FC2-90DA-3D49-A52B-BC22B1D8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0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14D92-FAE8-8C43-9775-B1CC65B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475E59-32AC-7F4D-8FFA-EDE82057E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7A1BD-343A-7043-B7D4-37B75E756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374C3-A369-944F-B6DD-F7C08C67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6D231-D4ED-6D4F-B2E1-26DBC95C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EC55-BC51-6349-A19C-3DEA71BB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63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7930FA-FE40-C144-B934-353C69BD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48414-4ED8-7240-9EAE-73B2C581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A6B21-7F8A-754E-8989-05F25C2E5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4E43-1FEA-9F42-BFC2-8CE3A9DE3B74}" type="datetimeFigureOut">
              <a:rPr kumimoji="1" lang="ko-Kore-KR" altLang="en-US" smtClean="0"/>
              <a:t>2021. 4. 20.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1B10E-E3E4-614A-8BDA-0DE02D6A0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B6183-04B8-0B41-B179-CC7B10D2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2284-F4A4-954A-8B74-FF94E45B792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53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FF4377-AD78-8348-9839-51E2E7276085}"/>
              </a:ext>
            </a:extLst>
          </p:cNvPr>
          <p:cNvCxnSpPr/>
          <p:nvPr/>
        </p:nvCxnSpPr>
        <p:spPr>
          <a:xfrm>
            <a:off x="1292535" y="2069431"/>
            <a:ext cx="8511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59F70D-7E8E-3448-ADC7-1C21EB6D8E8B}"/>
              </a:ext>
            </a:extLst>
          </p:cNvPr>
          <p:cNvCxnSpPr/>
          <p:nvPr/>
        </p:nvCxnSpPr>
        <p:spPr>
          <a:xfrm>
            <a:off x="1292535" y="3656787"/>
            <a:ext cx="8511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F72003-1E05-7643-A134-F68ECBE317FD}"/>
              </a:ext>
            </a:extLst>
          </p:cNvPr>
          <p:cNvSpPr txBox="1"/>
          <p:nvPr/>
        </p:nvSpPr>
        <p:spPr>
          <a:xfrm>
            <a:off x="9868486" y="188476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time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7B97-D1C6-EC42-932F-3EF512AEB082}"/>
              </a:ext>
            </a:extLst>
          </p:cNvPr>
          <p:cNvSpPr txBox="1"/>
          <p:nvPr/>
        </p:nvSpPr>
        <p:spPr>
          <a:xfrm>
            <a:off x="9870812" y="347212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time</a:t>
            </a:r>
            <a:endParaRPr kumimoji="1" lang="ko-Kore-KR" altLang="en-US" dirty="0"/>
          </a:p>
        </p:txBody>
      </p:sp>
      <p:pic>
        <p:nvPicPr>
          <p:cNvPr id="1028" name="Picture 4" descr="Bus Stop Mockups, 80 Freepik 최고의 무료 그래픽">
            <a:extLst>
              <a:ext uri="{FF2B5EF4-FFF2-40B4-BE49-F238E27FC236}">
                <a16:creationId xmlns:a16="http://schemas.microsoft.com/office/drawing/2014/main" id="{CBD8CEE5-083C-DC4A-BA57-B0D0CB586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3" y="2504204"/>
            <a:ext cx="1620779" cy="97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BC6D156-F112-454F-82C3-A7A45F956B42}"/>
              </a:ext>
            </a:extLst>
          </p:cNvPr>
          <p:cNvCxnSpPr/>
          <p:nvPr/>
        </p:nvCxnSpPr>
        <p:spPr>
          <a:xfrm>
            <a:off x="4262511" y="1982634"/>
            <a:ext cx="0" cy="183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747E88-CBB5-FC43-891E-1FCC9AF2FA27}"/>
              </a:ext>
            </a:extLst>
          </p:cNvPr>
          <p:cNvSpPr txBox="1"/>
          <p:nvPr/>
        </p:nvSpPr>
        <p:spPr>
          <a:xfrm>
            <a:off x="1157838" y="2107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BE69D8-55D5-374F-9563-3A17D43CA18C}"/>
              </a:ext>
            </a:extLst>
          </p:cNvPr>
          <p:cNvSpPr txBox="1"/>
          <p:nvPr/>
        </p:nvSpPr>
        <p:spPr>
          <a:xfrm>
            <a:off x="3830312" y="21348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mins</a:t>
            </a:r>
            <a:endParaRPr kumimoji="1" lang="ko-Kore-KR" altLang="en-US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3AEA673-288F-7443-8F21-15B8FD21332A}"/>
              </a:ext>
            </a:extLst>
          </p:cNvPr>
          <p:cNvCxnSpPr/>
          <p:nvPr/>
        </p:nvCxnSpPr>
        <p:spPr>
          <a:xfrm>
            <a:off x="4267195" y="3548840"/>
            <a:ext cx="0" cy="183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B93E85-0F07-1E44-944F-443EAA4AFDE4}"/>
              </a:ext>
            </a:extLst>
          </p:cNvPr>
          <p:cNvSpPr txBox="1"/>
          <p:nvPr/>
        </p:nvSpPr>
        <p:spPr>
          <a:xfrm>
            <a:off x="3834996" y="370107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mins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26D1-A740-EF4F-94C1-001344CFF4DB}"/>
              </a:ext>
            </a:extLst>
          </p:cNvPr>
          <p:cNvSpPr txBox="1"/>
          <p:nvPr/>
        </p:nvSpPr>
        <p:spPr>
          <a:xfrm>
            <a:off x="722444" y="171890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Yung arrives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67A1CF-8812-214F-8BFC-346CC05B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16" y="4070409"/>
            <a:ext cx="717452" cy="9566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9234E84-4C20-E14A-B3A1-40ACBA31F9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16" t="10553" r="18346"/>
          <a:stretch/>
        </p:blipFill>
        <p:spPr>
          <a:xfrm>
            <a:off x="984537" y="748956"/>
            <a:ext cx="798612" cy="10361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6EC9DB-6E67-394A-A9A8-1756AFF447F1}"/>
              </a:ext>
            </a:extLst>
          </p:cNvPr>
          <p:cNvSpPr txBox="1"/>
          <p:nvPr/>
        </p:nvSpPr>
        <p:spPr>
          <a:xfrm>
            <a:off x="3677933" y="5027012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Lin arrives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42FFF-B966-5D4D-A2A1-07CB312332A0}"/>
              </a:ext>
            </a:extLst>
          </p:cNvPr>
          <p:cNvSpPr txBox="1"/>
          <p:nvPr/>
        </p:nvSpPr>
        <p:spPr>
          <a:xfrm>
            <a:off x="2071035" y="1461460"/>
            <a:ext cx="15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 bus arrives</a:t>
            </a:r>
            <a:endParaRPr kumimoji="1" lang="ko-Kore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5AC596-8DEB-F64C-A5A0-FED8D02F2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16" t="10553" r="18346"/>
          <a:stretch/>
        </p:blipFill>
        <p:spPr>
          <a:xfrm>
            <a:off x="3808556" y="777462"/>
            <a:ext cx="798612" cy="1036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AD774C-A851-F04D-8B12-11CBF8AFDC78}"/>
              </a:ext>
            </a:extLst>
          </p:cNvPr>
          <p:cNvSpPr txBox="1"/>
          <p:nvPr/>
        </p:nvSpPr>
        <p:spPr>
          <a:xfrm>
            <a:off x="4818950" y="748618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How long do I have to wait?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DE353-9617-0040-9B3E-6340E3A47C6E}"/>
              </a:ext>
            </a:extLst>
          </p:cNvPr>
          <p:cNvSpPr txBox="1"/>
          <p:nvPr/>
        </p:nvSpPr>
        <p:spPr>
          <a:xfrm>
            <a:off x="4818950" y="4071927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How long do I have to wait?</a:t>
            </a:r>
            <a:endParaRPr kumimoji="1" lang="ko-Kore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8AB07FC-85DA-7F48-8F0C-D6DF86A22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950" y="1190990"/>
            <a:ext cx="4381500" cy="4699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38974D-ACDF-8D43-890F-B93FFDD99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850" y="4499185"/>
            <a:ext cx="18923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B233DEC-5345-F745-BDD9-44809B37768F}"/>
              </a:ext>
            </a:extLst>
          </p:cNvPr>
          <p:cNvSpPr txBox="1"/>
          <p:nvPr/>
        </p:nvSpPr>
        <p:spPr>
          <a:xfrm>
            <a:off x="1150237" y="3669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2536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Macintosh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</cp:revision>
  <dcterms:created xsi:type="dcterms:W3CDTF">2021-04-20T05:18:29Z</dcterms:created>
  <dcterms:modified xsi:type="dcterms:W3CDTF">2021-04-20T05:38:48Z</dcterms:modified>
</cp:coreProperties>
</file>