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6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05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896" y="168"/>
      </p:cViewPr>
      <p:guideLst>
        <p:guide orient="horz" pos="2160"/>
        <p:guide pos="26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727D04-988B-9544-AD6A-D72D44D67E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D95B6B-5F54-654A-B05D-5CB758E4E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CEDAA0-E9EE-3A44-A285-C725590B7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4E43-1FEA-9F42-BFC2-8CE3A9DE3B74}" type="datetimeFigureOut">
              <a:rPr kumimoji="1" lang="ko-Kore-KR" altLang="en-US" smtClean="0"/>
              <a:t>2021. 4. 20.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B42765-EB69-6C44-BB6E-DFFD1C7F9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222CE9-98BC-654A-A286-CF5342D0B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2284-F4A4-954A-8B74-FF94E45B792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184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70C418-5908-7440-9980-8C46376FD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A9DB7C-7EAF-5549-9E62-E6A667CDF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1618C6-085B-104E-8129-5E801249D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4E43-1FEA-9F42-BFC2-8CE3A9DE3B74}" type="datetimeFigureOut">
              <a:rPr kumimoji="1" lang="ko-Kore-KR" altLang="en-US" smtClean="0"/>
              <a:t>2021. 4. 20.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E55C8E-C687-A645-B917-6C981E53E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BC69F7-D5CD-A149-BA68-7A8A55EF5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2284-F4A4-954A-8B74-FF94E45B792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47066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A345EF1-BFFA-414A-8FB3-4B65BF8F18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B59F7E-2EC2-D942-B74A-7D462CB9E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A0C3F6-0CA0-3C4A-B307-4ADACDCA6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4E43-1FEA-9F42-BFC2-8CE3A9DE3B74}" type="datetimeFigureOut">
              <a:rPr kumimoji="1" lang="ko-Kore-KR" altLang="en-US" smtClean="0"/>
              <a:t>2021. 4. 20.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59197A-B72C-2A4C-A87A-8AD53D6E9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483057-2D46-E343-92E0-C8D75C51D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2284-F4A4-954A-8B74-FF94E45B792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53691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AFF7DC-F21F-6B44-A515-328B8CE92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0FE4D8-640A-3C46-A1DF-90BFAE030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65415F-D53C-8B4A-A18D-28E24BBEC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4E43-1FEA-9F42-BFC2-8CE3A9DE3B74}" type="datetimeFigureOut">
              <a:rPr kumimoji="1" lang="ko-Kore-KR" altLang="en-US" smtClean="0"/>
              <a:t>2021. 4. 20.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BD1AF1-661B-8D49-BC94-0193048E6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7E9DEF-1392-3D43-B8D8-C5670EEC4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2284-F4A4-954A-8B74-FF94E45B792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4819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467612-C50C-2C4D-9DF7-6B5FEF2CB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5F0BDA-7196-8145-BE97-88A4D994C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787FC0-0597-2341-BF54-52EA56D89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4E43-1FEA-9F42-BFC2-8CE3A9DE3B74}" type="datetimeFigureOut">
              <a:rPr kumimoji="1" lang="ko-Kore-KR" altLang="en-US" smtClean="0"/>
              <a:t>2021. 4. 20.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A9E8B7-9027-704E-9499-FFEF92EEA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FCCDF2-A9D9-FB4E-8BDD-BE6C02230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2284-F4A4-954A-8B74-FF94E45B792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52570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5E95F9-ECAF-DD4F-B144-0E17FE224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1A3375-FD26-404E-BE58-77814DFD28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5A058B-75FE-464A-9207-2B1AA3240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1E9ED5-EB1F-AF46-AF68-83889695A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4E43-1FEA-9F42-BFC2-8CE3A9DE3B74}" type="datetimeFigureOut">
              <a:rPr kumimoji="1" lang="ko-Kore-KR" altLang="en-US" smtClean="0"/>
              <a:t>2021. 4. 20.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BEB297-FC85-CA44-B601-97234A46A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94229D-F4CD-4E4A-A06D-B098E9540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2284-F4A4-954A-8B74-FF94E45B792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40451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536E16-E938-6949-AEBA-DBDB9037D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A89039-929B-734A-85FA-9641A44C3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6F7F4E-26D4-AA4F-9879-EDD033F52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90D5A6-B09C-8447-A3CF-EC31C5FE33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CD66E2F-91E4-4C40-841D-516CD382F0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9C8223-5E1E-854E-9E3B-C91CB7E0F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4E43-1FEA-9F42-BFC2-8CE3A9DE3B74}" type="datetimeFigureOut">
              <a:rPr kumimoji="1" lang="ko-Kore-KR" altLang="en-US" smtClean="0"/>
              <a:t>2021. 4. 20.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FDC4B75-73D4-1944-B169-E0337C6BE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CBBB67F-B8F7-D349-B323-FBD43D403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2284-F4A4-954A-8B74-FF94E45B792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2549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905E9C-81CD-0147-9E11-A522D0EE7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C7351A-7BEE-9541-BFC6-F4000DC99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4E43-1FEA-9F42-BFC2-8CE3A9DE3B74}" type="datetimeFigureOut">
              <a:rPr kumimoji="1" lang="ko-Kore-KR" altLang="en-US" smtClean="0"/>
              <a:t>2021. 4. 20.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EF05EE-6B94-E34B-AA1F-5068ADC1B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BEA88D0-F2AE-3C4A-B4C3-DD4B45E3B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2284-F4A4-954A-8B74-FF94E45B792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24805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3A03F8-C9B8-B54B-A184-B97DB0F0D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4E43-1FEA-9F42-BFC2-8CE3A9DE3B74}" type="datetimeFigureOut">
              <a:rPr kumimoji="1" lang="ko-Kore-KR" altLang="en-US" smtClean="0"/>
              <a:t>2021. 4. 20.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1597E0-92DF-AB41-8F09-CD674A4E7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E098A0-6283-D445-A3F9-318B0A0BF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2284-F4A4-954A-8B74-FF94E45B792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92296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337332-CED9-6549-94C0-C02FEBF46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A101A0-050A-7A41-A100-4F2E418AB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FF54B3-AB16-F54A-8D06-77003CF1F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3AF8EC-DAA4-BD49-83AE-ED62275E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4E43-1FEA-9F42-BFC2-8CE3A9DE3B74}" type="datetimeFigureOut">
              <a:rPr kumimoji="1" lang="ko-Kore-KR" altLang="en-US" smtClean="0"/>
              <a:t>2021. 4. 20.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4A878C-6756-494E-91DE-6C755D8CD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1A1FC2-90DA-3D49-A52B-BC22B1D83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2284-F4A4-954A-8B74-FF94E45B792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81079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D14D92-FAE8-8C43-9775-B1CC65B8B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475E59-32AC-7F4D-8FFA-EDE82057EF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47A1BD-343A-7043-B7D4-37B75E756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6374C3-A369-944F-B6DD-F7C08C67A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4E43-1FEA-9F42-BFC2-8CE3A9DE3B74}" type="datetimeFigureOut">
              <a:rPr kumimoji="1" lang="ko-Kore-KR" altLang="en-US" smtClean="0"/>
              <a:t>2021. 4. 20.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A6D231-D4ED-6D4F-B2E1-26DBC95CC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4DEC55-BC51-6349-A19C-3DEA71BBE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2284-F4A4-954A-8B74-FF94E45B792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04634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37930FA-FE40-C144-B934-353C69BD8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148414-4ED8-7240-9EAE-73B2C5817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5A6B21-7F8A-754E-8989-05F25C2E51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A4E43-1FEA-9F42-BFC2-8CE3A9DE3B74}" type="datetimeFigureOut">
              <a:rPr kumimoji="1" lang="ko-Kore-KR" altLang="en-US" smtClean="0"/>
              <a:t>2021. 4. 20.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31B10E-E3E4-614A-8BDA-0DE02D6A0D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DB6183-04B8-0B41-B179-CC7B10D257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D2284-F4A4-954A-8B74-FF94E45B792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3535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CFF4377-AD78-8348-9839-51E2E7276085}"/>
              </a:ext>
            </a:extLst>
          </p:cNvPr>
          <p:cNvCxnSpPr/>
          <p:nvPr/>
        </p:nvCxnSpPr>
        <p:spPr>
          <a:xfrm>
            <a:off x="1292535" y="2069431"/>
            <a:ext cx="85114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459F70D-7E8E-3448-ADC7-1C21EB6D8E8B}"/>
              </a:ext>
            </a:extLst>
          </p:cNvPr>
          <p:cNvCxnSpPr/>
          <p:nvPr/>
        </p:nvCxnSpPr>
        <p:spPr>
          <a:xfrm>
            <a:off x="1292535" y="4221870"/>
            <a:ext cx="85114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7F72003-1E05-7643-A134-F68ECBE317FD}"/>
              </a:ext>
            </a:extLst>
          </p:cNvPr>
          <p:cNvSpPr txBox="1"/>
          <p:nvPr/>
        </p:nvSpPr>
        <p:spPr>
          <a:xfrm>
            <a:off x="9868486" y="188476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time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117B97-D1C6-EC42-932F-3EF512AEB082}"/>
              </a:ext>
            </a:extLst>
          </p:cNvPr>
          <p:cNvSpPr txBox="1"/>
          <p:nvPr/>
        </p:nvSpPr>
        <p:spPr>
          <a:xfrm>
            <a:off x="9870812" y="4037204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time</a:t>
            </a:r>
            <a:endParaRPr kumimoji="1" lang="ko-Kore-KR" altLang="en-US" dirty="0"/>
          </a:p>
        </p:txBody>
      </p:sp>
      <p:pic>
        <p:nvPicPr>
          <p:cNvPr id="1028" name="Picture 4" descr="Bus Stop Mockups, 80 Freepik 최고의 무료 그래픽">
            <a:extLst>
              <a:ext uri="{FF2B5EF4-FFF2-40B4-BE49-F238E27FC236}">
                <a16:creationId xmlns:a16="http://schemas.microsoft.com/office/drawing/2014/main" id="{CBD8CEE5-083C-DC4A-BA57-B0D0CB586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48" y="2847096"/>
            <a:ext cx="1620779" cy="970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DBC6D156-F112-454F-82C3-A7A45F956B42}"/>
              </a:ext>
            </a:extLst>
          </p:cNvPr>
          <p:cNvCxnSpPr/>
          <p:nvPr/>
        </p:nvCxnSpPr>
        <p:spPr>
          <a:xfrm>
            <a:off x="4262511" y="1982634"/>
            <a:ext cx="0" cy="1837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3747E88-CBB5-FC43-891E-1FCC9AF2FA27}"/>
              </a:ext>
            </a:extLst>
          </p:cNvPr>
          <p:cNvSpPr txBox="1"/>
          <p:nvPr/>
        </p:nvSpPr>
        <p:spPr>
          <a:xfrm>
            <a:off x="1157838" y="21073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</a:t>
            </a:r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BE69D8-55D5-374F-9563-3A17D43CA18C}"/>
              </a:ext>
            </a:extLst>
          </p:cNvPr>
          <p:cNvSpPr txBox="1"/>
          <p:nvPr/>
        </p:nvSpPr>
        <p:spPr>
          <a:xfrm>
            <a:off x="3830312" y="2134872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m mins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3226D1-A740-EF4F-94C1-001344CFF4DB}"/>
              </a:ext>
            </a:extLst>
          </p:cNvPr>
          <p:cNvSpPr txBox="1"/>
          <p:nvPr/>
        </p:nvSpPr>
        <p:spPr>
          <a:xfrm>
            <a:off x="722444" y="1718907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Yung arrives</a:t>
            </a:r>
            <a:endParaRPr kumimoji="1" lang="ko-Kore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F67A1CF-8812-214F-8BFC-346CC05BC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809" y="4671628"/>
            <a:ext cx="717452" cy="95660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9234E84-4C20-E14A-B3A1-40ACBA31F94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616" t="10553" r="18346"/>
          <a:stretch/>
        </p:blipFill>
        <p:spPr>
          <a:xfrm>
            <a:off x="984537" y="748956"/>
            <a:ext cx="798612" cy="103612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66EC9DB-6E67-394A-A9A8-1756AFF447F1}"/>
              </a:ext>
            </a:extLst>
          </p:cNvPr>
          <p:cNvSpPr txBox="1"/>
          <p:nvPr/>
        </p:nvSpPr>
        <p:spPr>
          <a:xfrm>
            <a:off x="722026" y="5628231"/>
            <a:ext cx="1141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Lin arrives</a:t>
            </a:r>
            <a:endParaRPr kumimoji="1"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D42FFF-B966-5D4D-A2A1-07CB312332A0}"/>
              </a:ext>
            </a:extLst>
          </p:cNvPr>
          <p:cNvSpPr txBox="1"/>
          <p:nvPr/>
        </p:nvSpPr>
        <p:spPr>
          <a:xfrm>
            <a:off x="2071035" y="1403224"/>
            <a:ext cx="1525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No bus arrives</a:t>
            </a:r>
            <a:endParaRPr kumimoji="1" lang="ko-Kore-KR" altLang="en-US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315AC596-8DEB-F64C-A5A0-FED8D02F23C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616" t="10553" r="18346"/>
          <a:stretch/>
        </p:blipFill>
        <p:spPr>
          <a:xfrm>
            <a:off x="3808556" y="777462"/>
            <a:ext cx="798612" cy="103612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8AD774C-A851-F04D-8B12-11CBF8AFDC78}"/>
              </a:ext>
            </a:extLst>
          </p:cNvPr>
          <p:cNvSpPr txBox="1"/>
          <p:nvPr/>
        </p:nvSpPr>
        <p:spPr>
          <a:xfrm>
            <a:off x="4818950" y="748618"/>
            <a:ext cx="6981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How long do I have to wait? Probability of waiting for more than n mins?</a:t>
            </a:r>
            <a:endParaRPr kumimoji="1" lang="ko-Kore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8DE353-9617-0040-9B3E-6340E3A47C6E}"/>
              </a:ext>
            </a:extLst>
          </p:cNvPr>
          <p:cNvSpPr txBox="1"/>
          <p:nvPr/>
        </p:nvSpPr>
        <p:spPr>
          <a:xfrm>
            <a:off x="1863043" y="4673146"/>
            <a:ext cx="7033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How long do I have to wait? Probability of waiting for more than n mins? </a:t>
            </a:r>
            <a:endParaRPr kumimoji="1" lang="ko-Kore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58AB07FC-85DA-7F48-8F0C-D6DF86A22C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8950" y="1190990"/>
            <a:ext cx="4381500" cy="4699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2A38974D-ACDF-8D43-890F-B93FFDD99F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3943" y="5100404"/>
            <a:ext cx="1892300" cy="4699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B233DEC-5345-F745-BDD9-44809B37768F}"/>
              </a:ext>
            </a:extLst>
          </p:cNvPr>
          <p:cNvSpPr txBox="1"/>
          <p:nvPr/>
        </p:nvSpPr>
        <p:spPr>
          <a:xfrm>
            <a:off x="1150237" y="42344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</a:t>
            </a:r>
            <a:endParaRPr kumimoji="1" lang="ko-Kore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9BE6CD-6A95-334C-8E80-9ACB15D8E6E0}"/>
              </a:ext>
            </a:extLst>
          </p:cNvPr>
          <p:cNvSpPr txBox="1"/>
          <p:nvPr/>
        </p:nvSpPr>
        <p:spPr>
          <a:xfrm>
            <a:off x="327963" y="2492075"/>
            <a:ext cx="1961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A bus left at time 0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225363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53</Words>
  <Application>Microsoft Macintosh PowerPoint</Application>
  <PresentationFormat>와이드스크린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Microsoft Office User</cp:lastModifiedBy>
  <cp:revision>3</cp:revision>
  <dcterms:created xsi:type="dcterms:W3CDTF">2021-04-20T05:18:29Z</dcterms:created>
  <dcterms:modified xsi:type="dcterms:W3CDTF">2021-04-20T08:54:19Z</dcterms:modified>
</cp:coreProperties>
</file>