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00" d="100"/>
          <a:sy n="100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BC5B1-C125-F64E-A846-13560E8A0225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6B6DB-08D1-194F-B1E2-18C9AE068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6B6DB-08D1-194F-B1E2-18C9AE068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6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7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7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0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9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7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F7744-D071-4084-B5E6-07C0845DA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2858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6133C-4130-FD43-AE12-60515DD0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Curating Log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72BD7-F371-8F45-BA04-4C571A152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Gopalika</a:t>
            </a:r>
            <a:r>
              <a:rPr lang="en-US" dirty="0">
                <a:solidFill>
                  <a:srgbClr val="FFFFFF"/>
                </a:solidFill>
              </a:rPr>
              <a:t> Sharma				Prachi </a:t>
            </a:r>
            <a:r>
              <a:rPr lang="en-US" dirty="0" err="1">
                <a:solidFill>
                  <a:srgbClr val="FFFFFF"/>
                </a:solidFill>
              </a:rPr>
              <a:t>ved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Paarth</a:t>
            </a:r>
            <a:r>
              <a:rPr lang="en-US" dirty="0">
                <a:solidFill>
                  <a:srgbClr val="FFFFFF"/>
                </a:solidFill>
              </a:rPr>
              <a:t> Kotak					</a:t>
            </a:r>
            <a:r>
              <a:rPr lang="en-US" dirty="0" err="1">
                <a:solidFill>
                  <a:srgbClr val="FFFFFF"/>
                </a:solidFill>
              </a:rPr>
              <a:t>Rashi</a:t>
            </a:r>
            <a:r>
              <a:rPr lang="en-US" dirty="0">
                <a:solidFill>
                  <a:srgbClr val="FFFFFF"/>
                </a:solidFill>
              </a:rPr>
              <a:t> Chauhan</a:t>
            </a:r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475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6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D3365-B426-724C-AC64-97F2D996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Purpose of our project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018E-157F-0745-A3CF-31DD126C5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To build a system which will start to capture the system logs generated at MOC, automate the process of anonymizing logs and organize logs by a methodology which will help to see if there is a pattern such as demands on different services and how they are correlated.</a:t>
            </a:r>
          </a:p>
        </p:txBody>
      </p:sp>
    </p:spTree>
    <p:extLst>
      <p:ext uri="{BB962C8B-B14F-4D97-AF65-F5344CB8AC3E}">
        <p14:creationId xmlns:p14="http://schemas.microsoft.com/office/powerpoint/2010/main" val="360141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BF001-B902-EE4F-8048-D6A1F07A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Technology Overview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E40B9C4-C9BC-DC46-AD89-E5EC869F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OpenShift: </a:t>
            </a:r>
            <a:r>
              <a:rPr lang="en-US" sz="2000" dirty="0"/>
              <a:t>Enterprise-ready Kubernetes container platform with Full–stack automated operations to manage hybrid cloud and multi-cloud deployments.</a:t>
            </a:r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Elasticsearch: </a:t>
            </a:r>
            <a:r>
              <a:rPr lang="en-US" sz="2000" dirty="0"/>
              <a:t>Search engine which provides a distributed multi-tenant capable full text search engine.</a:t>
            </a:r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/>
              <a:t>Kibana : </a:t>
            </a:r>
            <a:r>
              <a:rPr lang="en-US" sz="2000" dirty="0"/>
              <a:t>Open source data visualization plugin for Elasticsearch.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3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BF732B-88FB-7143-8D16-FBB83E62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675" y="657226"/>
            <a:ext cx="5911612" cy="561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2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BF001-B902-EE4F-8048-D6A1F07A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Component Description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E40B9C4-C9BC-DC46-AD89-E5EC869F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Sources: </a:t>
            </a:r>
            <a:r>
              <a:rPr lang="en-US" sz="2000"/>
              <a:t>(OpenShift Cluster, VMs and Bare metal nodes) - Fluentd pods consisting of multiple containers will collect all the logs pertaining to that pod and store it in a file named fluentd.log.</a:t>
            </a:r>
            <a:endParaRPr lang="en-US" sz="2000" b="1"/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Collector: </a:t>
            </a:r>
            <a:r>
              <a:rPr lang="en-US" sz="2000"/>
              <a:t>Script to collect logs from all fluentd.log on all sources and push them in ElasticSearch index.</a:t>
            </a:r>
            <a:endParaRPr lang="en-US" sz="2000" b="1"/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RAW ElasticSearch Master: </a:t>
            </a:r>
            <a:r>
              <a:rPr lang="en-US" sz="2000"/>
              <a:t>Index containing all raw log files. </a:t>
            </a:r>
            <a:endParaRPr lang="en-US" sz="2000" b="1"/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Filter Script:  </a:t>
            </a:r>
            <a:r>
              <a:rPr lang="en-US" sz="2000"/>
              <a:t>Filter the raw log files using Machine Learning algorithms (After analyzing PII we will decide on a feasible algorithm).</a:t>
            </a:r>
            <a:endParaRPr lang="en-US" sz="2000" b="1"/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Filtered Elastic Search Master: </a:t>
            </a:r>
            <a:r>
              <a:rPr lang="en-US" sz="2000"/>
              <a:t>Index containing all curated log files.</a:t>
            </a:r>
            <a:endParaRPr lang="en-US" sz="2000" b="1"/>
          </a:p>
          <a:p>
            <a:pPr marL="749808" lvl="1" indent="-457200" fontAlgn="base">
              <a:lnSpc>
                <a:spcPct val="90000"/>
              </a:lnSpc>
              <a:buFont typeface="+mj-lt"/>
              <a:buAutoNum type="arabicPeriod"/>
            </a:pPr>
            <a:r>
              <a:rPr lang="en-US" sz="2000" b="1"/>
              <a:t>Kibana:</a:t>
            </a:r>
            <a:r>
              <a:rPr lang="en-US" sz="2000"/>
              <a:t>View the logs.</a:t>
            </a:r>
            <a:endParaRPr lang="en-US" sz="2000" b="1"/>
          </a:p>
          <a:p>
            <a:pPr>
              <a:lnSpc>
                <a:spcPct val="90000"/>
              </a:lnSpc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BF087-2992-CC43-B1B0-D13113ED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Lets have a look at the logs..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8C39F5-A0A2-3C4C-A2E0-BEB5EB689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b="9660"/>
          <a:stretch/>
        </p:blipFill>
        <p:spPr bwMode="auto">
          <a:xfrm>
            <a:off x="2736965" y="905933"/>
            <a:ext cx="6750073" cy="496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9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188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RetrospectVTI</vt:lpstr>
      <vt:lpstr>Curating Log files</vt:lpstr>
      <vt:lpstr>Purpose of our project</vt:lpstr>
      <vt:lpstr>Technology Overview</vt:lpstr>
      <vt:lpstr>PowerPoint Presentation</vt:lpstr>
      <vt:lpstr>Component Description</vt:lpstr>
      <vt:lpstr>Lets have a look at the logs..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Curating Log files</dc:title>
  <dc:creator>Prachi Ravindra Ved</dc:creator>
  <cp:lastModifiedBy>Prachi Ravindra Ved</cp:lastModifiedBy>
  <cp:revision>13</cp:revision>
  <dcterms:created xsi:type="dcterms:W3CDTF">2019-09-27T00:06:43Z</dcterms:created>
  <dcterms:modified xsi:type="dcterms:W3CDTF">2019-09-27T00:39:27Z</dcterms:modified>
</cp:coreProperties>
</file>