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aleway" panose="020B0503030101060003" pitchFamily="34" charset="77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244d24a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244d24a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3244d24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3244d24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3244d24a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3244d24a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244d24a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244d24a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244d24ad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244d24ad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03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Curating Log files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Gopalika</a:t>
            </a:r>
            <a:r>
              <a:rPr lang="en" dirty="0"/>
              <a:t> Sharma			</a:t>
            </a:r>
            <a:r>
              <a:rPr lang="en" dirty="0" err="1"/>
              <a:t>Paarth</a:t>
            </a:r>
            <a:r>
              <a:rPr lang="en" dirty="0"/>
              <a:t> Kotak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Prachi </a:t>
            </a:r>
            <a:r>
              <a:rPr lang="en" dirty="0" err="1"/>
              <a:t>Ved</a:t>
            </a:r>
            <a:r>
              <a:rPr lang="en" dirty="0"/>
              <a:t>					</a:t>
            </a:r>
            <a:r>
              <a:rPr lang="en" dirty="0" err="1"/>
              <a:t>Rashi</a:t>
            </a:r>
            <a:r>
              <a:rPr lang="en" dirty="0"/>
              <a:t> Chauhan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1 - recap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AutoNum type="arabicPeriod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Identified log file sources and their location.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325" y="1581675"/>
            <a:ext cx="5754150" cy="12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43625" y="2969725"/>
            <a:ext cx="84888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 	Understanding Architecture(OpenShift,OpenStack)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3. 	Spike - ElasticSearch, Kibana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Processing logs and sending them to ElasticSearch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99" y="1540075"/>
            <a:ext cx="7161300" cy="319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366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22860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9853"/>
            <a:ext cx="441512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499850"/>
            <a:ext cx="4311599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69800" y="850400"/>
            <a:ext cx="848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 Configuring filebeat to fetch logs from fluentd and getting access to client using SSL certificate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905950"/>
            <a:ext cx="8520600" cy="3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3. Take files from one pod on elasticsearch and mapping it to Kibana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625" y="1245550"/>
            <a:ext cx="5675101" cy="381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3325"/>
            <a:ext cx="8839202" cy="1853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Macintosh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Raleway</vt:lpstr>
      <vt:lpstr>Arial</vt:lpstr>
      <vt:lpstr>Simple Light</vt:lpstr>
      <vt:lpstr>Curating Log files</vt:lpstr>
      <vt:lpstr>Sprint 1 - recap</vt:lpstr>
      <vt:lpstr>Sprint 2</vt:lpstr>
      <vt:lpstr>Sprint 2</vt:lpstr>
      <vt:lpstr>Sprint 2</vt:lpstr>
      <vt:lpstr>Burndown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Curating Log files</dc:title>
  <cp:lastModifiedBy>Prachi Ravindra Ved</cp:lastModifiedBy>
  <cp:revision>2</cp:revision>
  <dcterms:modified xsi:type="dcterms:W3CDTF">2019-10-11T11:53:17Z</dcterms:modified>
</cp:coreProperties>
</file>