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0238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77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1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4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69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1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5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20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69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209800" y="4464028"/>
            <a:ext cx="9144000" cy="1641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alibri"/>
              <a:buNone/>
              <a:defRPr sz="9600" b="0" i="0" u="none" strike="noStrike" cap="none">
                <a:solidFill>
                  <a:srgbClr val="E2E2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7" y="4367160"/>
            <a:ext cx="10515599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839787" y="987425"/>
            <a:ext cx="10515599" cy="3379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7" y="5186516"/>
            <a:ext cx="10514011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353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839787" y="4489398"/>
            <a:ext cx="10514011" cy="1501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446212" y="365125"/>
            <a:ext cx="9302752" cy="2992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4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838200" y="4501728"/>
            <a:ext cx="10512423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111044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9787" y="2326966"/>
            <a:ext cx="10515599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39787" y="4850580"/>
            <a:ext cx="10514011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37282" y="188595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1356798" y="257175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4"/>
          </p:nvPr>
        </p:nvSpPr>
        <p:spPr>
          <a:xfrm>
            <a:off x="4577441" y="257175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5"/>
          </p:nvPr>
        </p:nvSpPr>
        <p:spPr>
          <a:xfrm>
            <a:off x="7829035" y="188595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6"/>
          </p:nvPr>
        </p:nvSpPr>
        <p:spPr>
          <a:xfrm>
            <a:off x="7829035" y="257175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332084" y="4297503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1332084" y="2256353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1332084" y="4873764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568996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5"/>
          </p:nvPr>
        </p:nvSpPr>
        <p:spPr>
          <a:xfrm>
            <a:off x="4568996" y="2256353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6"/>
          </p:nvPr>
        </p:nvSpPr>
        <p:spPr>
          <a:xfrm>
            <a:off x="4567644" y="4873764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7"/>
          </p:nvPr>
        </p:nvSpPr>
        <p:spPr>
          <a:xfrm>
            <a:off x="7804321" y="4297503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8"/>
          </p:nvPr>
        </p:nvSpPr>
        <p:spPr>
          <a:xfrm>
            <a:off x="7804321" y="2256353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9"/>
          </p:nvPr>
        </p:nvSpPr>
        <p:spPr>
          <a:xfrm>
            <a:off x="7804196" y="4873762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9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 rot="5400000">
            <a:off x="4061231" y="-1115605"/>
            <a:ext cx="4351338" cy="102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5025215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6319839" y="1825625"/>
            <a:ext cx="503395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854532" y="4464028"/>
            <a:ext cx="9144000" cy="1641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alibri"/>
              <a:buNone/>
              <a:defRPr sz="9600" b="0" i="0" u="none" strike="noStrike" cap="none">
                <a:solidFill>
                  <a:srgbClr val="E2E2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854532" y="3693673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20000" y="1681163"/>
            <a:ext cx="5025215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8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6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120000" y="2505075"/>
            <a:ext cx="5025215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319839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319839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20000" y="2057400"/>
            <a:ext cx="3652024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Font typeface="Arial"/>
              <a:buNone/>
              <a:defRPr sz="3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20000" y="2057400"/>
            <a:ext cx="3652024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Font typeface="Arial"/>
              <a:buNone/>
              <a:defRPr sz="1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alibri"/>
              <a:buNone/>
              <a:defRPr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gBjCb0qOYt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203717" y="489187"/>
            <a:ext cx="11094097" cy="1641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SzPct val="25000"/>
              <a:buFont typeface="Calibri"/>
              <a:buNone/>
            </a:pPr>
            <a:r>
              <a:rPr lang="en-US" sz="6600" b="0" i="0" u="none" strike="noStrike" cap="none">
                <a:solidFill>
                  <a:srgbClr val="E2E2E2"/>
                </a:solidFill>
                <a:latin typeface="Calibri"/>
                <a:ea typeface="Calibri"/>
                <a:cs typeface="Calibri"/>
                <a:sym typeface="Calibri"/>
              </a:rPr>
              <a:t>HYBRID CLOUD SERVICE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110350" y="1571700"/>
            <a:ext cx="10187400" cy="510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/>
          </a:p>
          <a:p>
            <a:pPr lvl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/>
              <a:t>Sprint 2 demo : Feb 23, 2016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-Akash Singh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-Jaison Babu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-Surekha Jadhwani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-Vignesh Shanmuganathan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Mentor:  Xu(Simon) Chen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Sprint 2 : Feb 23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119999" y="1825624"/>
            <a:ext cx="10505943" cy="4547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❖"/>
            </a:pPr>
            <a:r>
              <a:rPr lang="en-US" sz="2800" b="0" i="1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User story covered: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➢"/>
            </a:pPr>
            <a:r>
              <a:rPr lang="en-US"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As a user , one must be able to store his sensitive data in a private cloud service and non-sensitive data in a public cloud service.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Migrate to twitter4j 4.0 or above for language based filtering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Install Hadoop on MOC and Spark in AWS in multi-node cluster mode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Configure spark streaming job in private cloud that consumes twitter live feed on AWS cluster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Establish communication between AWS and MOC clusters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Extend the parser algorithm that partitions the consumed data into private and public based on twitter tags 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Setup and run  twitter parser in AWS 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Trello Burndown:</a:t>
            </a:r>
          </a:p>
        </p:txBody>
      </p:sp>
      <p:pic>
        <p:nvPicPr>
          <p:cNvPr id="150" name="Shape 1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99355" y="1576041"/>
            <a:ext cx="8193288" cy="492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 dirty="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Problems Faced: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7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AWS EC2 script by default creates m1-large instances: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M1-large instance is expensive, and the script failed for t2-micro instance with security concerns. So manually had to setup the complete spark cluster.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Saving twitter data feed into JSON format 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Explored the various data formats options to store twitter feeds.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Tried using GSON library and spark streaming library.</a:t>
            </a: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Configuring Spark cluster on MOC: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Unable to assign  free port to Spark( Error initializing SparkContext. java.net.BindException: Can't assign requested address).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oboto"/>
              <a:buNone/>
            </a:pPr>
            <a:endParaRPr lang="en-US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Roboto"/>
              <a:buNone/>
            </a:pPr>
            <a:endParaRPr lang="en-US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Plan for Sprint 3</a:t>
            </a:r>
            <a:r>
              <a:rPr lang="en-US" sz="54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: Mar 15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645902" cy="44445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❖"/>
            </a:pPr>
            <a:r>
              <a:rPr lang="en-US" sz="2800" b="0" i="1" u="sng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User story planned: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➢"/>
            </a:pPr>
            <a:r>
              <a:rPr lang="en-US" sz="20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As a user , one must be able to run spark analytical job on Spark Hadoop AWS cluster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/>
              <a:t>Generate data set having one week’s feeds for analysis.</a:t>
            </a:r>
          </a:p>
          <a:p>
            <a:pPr lvl="2" indent="914400" rtl="0">
              <a:spcBef>
                <a:spcPts val="0"/>
              </a:spcBef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/>
              <a:t>Write a simple analytical job.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Run the analytical job on local machine and check for correctness.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Modify the job to support Spark cluster mode.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Run the job on AWS Spark cluster.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rgbClr val="EDEDED"/>
              </a:buClr>
              <a:buSzPct val="100000"/>
              <a:buFont typeface="Noto Sans Symbols"/>
              <a:buChar char="✓"/>
            </a:pPr>
            <a:r>
              <a:rPr lang="en-US" sz="1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Run the job on MOC Spark cluster.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200" y="1559444"/>
            <a:ext cx="10515599" cy="39549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8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DEMO: </a:t>
            </a:r>
            <a:r>
              <a:rPr lang="en-US" sz="4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https://youtu.be/gBjCb0qOYt4</a:t>
            </a:r>
            <a:r>
              <a:rPr lang="en-US" sz="4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44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38200" y="1559444"/>
            <a:ext cx="10515599" cy="39549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8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1559444"/>
            <a:ext cx="10515599" cy="39549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alibri"/>
              <a:buNone/>
            </a:pPr>
            <a:r>
              <a:rPr lang="en-US" sz="8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8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lang="en-US" sz="8800" b="0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8800" b="0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Noto Sans Symbols</vt:lpstr>
      <vt:lpstr>Roboto</vt:lpstr>
      <vt:lpstr>Arial</vt:lpstr>
      <vt:lpstr>Depth</vt:lpstr>
      <vt:lpstr>HYBRID CLOUD SERVICE</vt:lpstr>
      <vt:lpstr>Sprint 2 : Feb 23</vt:lpstr>
      <vt:lpstr>Trello Burndown:</vt:lpstr>
      <vt:lpstr>Problems Faced:</vt:lpstr>
      <vt:lpstr>Plan for Sprint 3: Mar 15</vt:lpstr>
      <vt:lpstr>DEMO: https://youtu.be/gBjCb0qOYt4 </vt:lpstr>
      <vt:lpstr>Questions?</vt:lpstr>
      <vt:lpstr>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CLOUD SERVICE</dc:title>
  <cp:lastModifiedBy>Surekha Kishore Jadhwani</cp:lastModifiedBy>
  <cp:revision>2</cp:revision>
  <dcterms:modified xsi:type="dcterms:W3CDTF">2016-04-26T06:03:03Z</dcterms:modified>
</cp:coreProperties>
</file>