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7" r:id="rId5"/>
    <p:sldId id="266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246"/>
  </p:normalViewPr>
  <p:slideViewPr>
    <p:cSldViewPr snapToGrid="0" showGuides="1">
      <p:cViewPr varScale="1">
        <p:scale>
          <a:sx n="92" d="100"/>
          <a:sy n="92" d="100"/>
        </p:scale>
        <p:origin x="6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youtu.be/E97CWN_osI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17" y="489188"/>
            <a:ext cx="11094097" cy="164149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effectLst/>
              </a:rPr>
              <a:t>HYBRID CLOUD SERVICE</a:t>
            </a:r>
            <a:endParaRPr lang="en-US" sz="6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0342" y="1614196"/>
            <a:ext cx="10187473" cy="506652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Sprint </a:t>
            </a:r>
            <a:r>
              <a:rPr lang="en-US" smtClean="0"/>
              <a:t>3 </a:t>
            </a:r>
            <a:r>
              <a:rPr lang="en-US" dirty="0" smtClean="0"/>
              <a:t>demo : Mar 15, 2016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r>
              <a:rPr lang="en-US" sz="2800" dirty="0" smtClean="0"/>
              <a:t>-Akash Singh</a:t>
            </a:r>
          </a:p>
          <a:p>
            <a:r>
              <a:rPr lang="en-US" sz="2800" dirty="0" smtClean="0"/>
              <a:t>-Jaison Babu</a:t>
            </a:r>
          </a:p>
          <a:p>
            <a:r>
              <a:rPr lang="en-US" sz="2800" dirty="0" smtClean="0"/>
              <a:t>-Surekha Jadhwani</a:t>
            </a:r>
          </a:p>
          <a:p>
            <a:r>
              <a:rPr lang="en-US" sz="2800" dirty="0" smtClean="0"/>
              <a:t>-Vignesh Shanmuganathan</a:t>
            </a:r>
          </a:p>
          <a:p>
            <a:pPr algn="l"/>
            <a:r>
              <a:rPr lang="en-US" sz="2800" dirty="0" smtClean="0"/>
              <a:t>Mentor:  Xu(Simon) Chen</a:t>
            </a:r>
            <a:endParaRPr lang="en-US" sz="2800" dirty="0"/>
          </a:p>
          <a:p>
            <a:endParaRPr lang="en-US" sz="2000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0683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Goals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Develop an hybrid cloud model that allows application to support data processing in either private or public or both clouds with seamless data distribution.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Easy user configuration to identify sensitive and non-sensitive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Data segregation of live twitter feed using tagging mechanism that allows distribution of data between private and public cloud.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Performance benchmarking of data analysis  jobs between private, public and hybrid cloud.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: Mar 15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9999" y="1825624"/>
            <a:ext cx="10505943" cy="45471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u="sng" dirty="0" smtClean="0"/>
              <a:t>User story covered: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As a user, one must be able to run spark analytical job on Spark Hadoop AWS and MOC cluster</a:t>
            </a:r>
            <a:r>
              <a:rPr lang="en-US" sz="2000" b="1" dirty="0" smtClean="0"/>
              <a:t>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Configure AWS </a:t>
            </a:r>
            <a:r>
              <a:rPr lang="en-US" sz="1800" dirty="0" smtClean="0"/>
              <a:t> and  MOC storage </a:t>
            </a:r>
            <a:r>
              <a:rPr lang="en-US" sz="1800" dirty="0"/>
              <a:t>to support 1 week's </a:t>
            </a:r>
            <a:r>
              <a:rPr lang="en-US" sz="1800" dirty="0" smtClean="0"/>
              <a:t>data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Generate test data for analysis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Update </a:t>
            </a:r>
            <a:r>
              <a:rPr lang="en-US" sz="1800" dirty="0"/>
              <a:t>Streaming job to write data to AWS </a:t>
            </a:r>
            <a:r>
              <a:rPr lang="en-US" sz="1800" dirty="0" smtClean="0"/>
              <a:t>HDFS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Update Streaming job to write data to </a:t>
            </a:r>
            <a:r>
              <a:rPr lang="en-US" sz="1800" dirty="0" smtClean="0"/>
              <a:t>MOC HDFS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Update packaging of the streaming application</a:t>
            </a: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marL="914400" lvl="2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377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: Mar 15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9999" y="1825624"/>
            <a:ext cx="10505943" cy="45471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u="sng" dirty="0" smtClean="0"/>
              <a:t>User story covered(continued):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As a user, one must be able to run spark analytical job on Spark Hadoop AWS and MOC cluster</a:t>
            </a:r>
            <a:r>
              <a:rPr lang="en-US" sz="2000" b="1" dirty="0" smtClean="0"/>
              <a:t>.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Write a simple analytic job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Run the analytical job on local machine for a sample data set and check for correctness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Modify the analytic job to support Spark cluster mode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Run </a:t>
            </a:r>
            <a:r>
              <a:rPr lang="en-US" sz="1800" dirty="0"/>
              <a:t>the job on AWS Spark cluster </a:t>
            </a: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Run </a:t>
            </a:r>
            <a:r>
              <a:rPr lang="en-US" sz="1800" dirty="0"/>
              <a:t>the job on MOC Spark </a:t>
            </a:r>
            <a:r>
              <a:rPr lang="en-US" sz="1800" dirty="0" smtClean="0"/>
              <a:t>cluster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marL="914400" lvl="2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815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 Burndown: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55" y="1257589"/>
            <a:ext cx="7370618" cy="5417204"/>
          </a:xfrm>
        </p:spPr>
      </p:pic>
    </p:spTree>
    <p:extLst>
      <p:ext uri="{BB962C8B-B14F-4D97-AF65-F5344CB8AC3E}">
        <p14:creationId xmlns:p14="http://schemas.microsoft.com/office/powerpoint/2010/main" val="8148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Plan for Sprint 4</a:t>
            </a:r>
            <a:r>
              <a:rPr lang="en-US" b="1" dirty="0" smtClean="0"/>
              <a:t>: Mar 15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10645902" cy="44445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u="sng" dirty="0"/>
              <a:t>User story </a:t>
            </a:r>
            <a:r>
              <a:rPr lang="en-US" i="1" u="sng" dirty="0" smtClean="0"/>
              <a:t>planned:</a:t>
            </a:r>
            <a:endParaRPr lang="en-US" i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As a user , one must be able to </a:t>
            </a:r>
            <a:r>
              <a:rPr lang="en-US" sz="2000" b="1" dirty="0" smtClean="0"/>
              <a:t>run spark analytical job both  on Spark Hadoop AWS and MOC Cluster with performance enhancements</a:t>
            </a:r>
          </a:p>
          <a:p>
            <a:pPr marL="457200" lvl="1" indent="0">
              <a:buNone/>
            </a:pPr>
            <a:endParaRPr lang="en-US" sz="1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Explore use cases for parallel processing of Spark Analytic jobs in MOC and AWS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I</a:t>
            </a:r>
            <a:r>
              <a:rPr lang="en-US" sz="1800" dirty="0" smtClean="0"/>
              <a:t>mplement </a:t>
            </a:r>
            <a:r>
              <a:rPr lang="en-US" sz="1800" dirty="0"/>
              <a:t>use cases for parallel processing of Spark Analytic jobs in MOC and </a:t>
            </a:r>
            <a:r>
              <a:rPr lang="en-US" sz="1800" dirty="0" smtClean="0"/>
              <a:t>AWS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Create benchmarking harness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Perform analysis of analytical jobs on both private and public cloud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marL="914400" lvl="2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894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59444"/>
            <a:ext cx="10515600" cy="3954948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DEMO: </a:t>
            </a:r>
            <a:r>
              <a:rPr lang="en-US" sz="4400" dirty="0">
                <a:hlinkClick r:id="rId2"/>
              </a:rPr>
              <a:t>https://</a:t>
            </a:r>
            <a:r>
              <a:rPr lang="en-US" sz="4400" dirty="0" smtClean="0">
                <a:hlinkClick r:id="rId2"/>
              </a:rPr>
              <a:t>youtu.be/E97CWN_osIQ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489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59444"/>
            <a:ext cx="10515600" cy="3954948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904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59444"/>
            <a:ext cx="10515600" cy="3954948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Thank You</a:t>
            </a:r>
            <a:br>
              <a:rPr lang="en-US" sz="8800" dirty="0" smtClean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512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1267</TotalTime>
  <Words>323</Words>
  <Application>Microsoft Macintosh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Depth</vt:lpstr>
      <vt:lpstr>HYBRID CLOUD SERVICE</vt:lpstr>
      <vt:lpstr>Project Overview</vt:lpstr>
      <vt:lpstr>Sprint 3 : Mar 15</vt:lpstr>
      <vt:lpstr>Sprint 3 : Mar 15</vt:lpstr>
      <vt:lpstr>Trello Burndown:</vt:lpstr>
      <vt:lpstr>Plan for Sprint 4: Mar 15</vt:lpstr>
      <vt:lpstr>DEMO: https://youtu.be/E97CWN_osIQ</vt:lpstr>
      <vt:lpstr>Questions?</vt:lpstr>
      <vt:lpstr>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CLOUD SERVICE</dc:title>
  <dc:creator>vignesh skv</dc:creator>
  <cp:lastModifiedBy>Surekha Kishore Jadhwani</cp:lastModifiedBy>
  <cp:revision>94</cp:revision>
  <dcterms:created xsi:type="dcterms:W3CDTF">2016-02-09T01:54:18Z</dcterms:created>
  <dcterms:modified xsi:type="dcterms:W3CDTF">2016-04-20T21:59:12Z</dcterms:modified>
</cp:coreProperties>
</file>