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3" r:id="rId7"/>
    <p:sldId id="257" r:id="rId8"/>
    <p:sldId id="266" r:id="rId9"/>
    <p:sldId id="261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5246"/>
  </p:normalViewPr>
  <p:slideViewPr>
    <p:cSldViewPr snapToGrid="0" showGuides="1">
      <p:cViewPr varScale="1">
        <p:scale>
          <a:sx n="92" d="100"/>
          <a:sy n="92" d="100"/>
        </p:scale>
        <p:origin x="65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4/12/16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youtu.be/XLjRdbHaVx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717" y="489188"/>
            <a:ext cx="11094097" cy="164149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effectLst/>
              </a:rPr>
              <a:t>HYBRID CLOUD SERVICE</a:t>
            </a:r>
            <a:endParaRPr lang="en-US" sz="66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0342" y="1614196"/>
            <a:ext cx="10187473" cy="506652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Sprint 5 demo : Apr 12, 2016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r>
              <a:rPr lang="en-US" sz="2800" dirty="0" smtClean="0"/>
              <a:t>-Akash Singh</a:t>
            </a:r>
          </a:p>
          <a:p>
            <a:r>
              <a:rPr lang="en-US" sz="2800" dirty="0" smtClean="0"/>
              <a:t>-Jaison Babu</a:t>
            </a:r>
          </a:p>
          <a:p>
            <a:r>
              <a:rPr lang="en-US" sz="2800" dirty="0" smtClean="0"/>
              <a:t>-Surekha Jadhwani</a:t>
            </a:r>
          </a:p>
          <a:p>
            <a:r>
              <a:rPr lang="en-US" sz="2800" dirty="0" smtClean="0"/>
              <a:t>-Vignesh Shanmuganathan</a:t>
            </a:r>
          </a:p>
          <a:p>
            <a:pPr algn="l"/>
            <a:r>
              <a:rPr lang="en-US" sz="2800" dirty="0" smtClean="0"/>
              <a:t>Mentor:  Xu(Simon) Chen</a:t>
            </a:r>
            <a:endParaRPr lang="en-US" sz="2800" dirty="0"/>
          </a:p>
          <a:p>
            <a:endParaRPr lang="en-US" sz="2000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559444"/>
            <a:ext cx="10515600" cy="3954948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DEMO</a:t>
            </a:r>
            <a:r>
              <a:rPr lang="en-US" sz="8800" dirty="0"/>
              <a:t>:</a:t>
            </a:r>
            <a:br>
              <a:rPr lang="en-US" sz="8800" dirty="0"/>
            </a:br>
            <a:r>
              <a:rPr lang="en-US" sz="4800" dirty="0">
                <a:solidFill>
                  <a:srgbClr val="FFC000"/>
                </a:solidFill>
                <a:hlinkClick r:id="rId2"/>
              </a:rPr>
              <a:t>https://</a:t>
            </a:r>
            <a:r>
              <a:rPr lang="en-US" sz="4800" dirty="0" err="1">
                <a:solidFill>
                  <a:srgbClr val="FFC000"/>
                </a:solidFill>
                <a:hlinkClick r:id="rId2"/>
              </a:rPr>
              <a:t>youtu.be</a:t>
            </a:r>
            <a:r>
              <a:rPr lang="en-US" sz="4800" dirty="0">
                <a:solidFill>
                  <a:srgbClr val="FFC000"/>
                </a:solidFill>
                <a:hlinkClick r:id="rId2"/>
              </a:rPr>
              <a:t>/</a:t>
            </a:r>
            <a:r>
              <a:rPr lang="en-US" sz="4800" dirty="0" err="1">
                <a:solidFill>
                  <a:srgbClr val="FFC000"/>
                </a:solidFill>
                <a:hlinkClick r:id="rId2"/>
              </a:rPr>
              <a:t>XLjRdbHaVxs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489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559444"/>
            <a:ext cx="10515600" cy="3954948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9042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559444"/>
            <a:ext cx="10515600" cy="3954948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 smtClean="0"/>
              <a:t>Thank You</a:t>
            </a:r>
            <a:br>
              <a:rPr lang="en-US" sz="8800" dirty="0" smtClean="0"/>
            </a:b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5128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30683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Goals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Develop an hybrid cloud model that allows application to support data processing in either private or public or both clouds with seamless data distribution.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Easy user configuration to identify sensitive and non-sensitive data.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Data segregation of live twitter feed using tagging mechanism that allows distribution of data between private and public cloud.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Performance benchmarking of data analysis  jobs between private, public and hybrid cloud.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Configuration: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20000" y="1470192"/>
            <a:ext cx="5025216" cy="440991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AWS </a:t>
            </a:r>
            <a:r>
              <a:rPr lang="en-US" sz="2800" dirty="0"/>
              <a:t>Configuration 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120000" y="1938672"/>
            <a:ext cx="5025216" cy="36845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No of machines: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Ram: 1GB/machine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Storage: 15/machine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Sensitive Data: 4GB </a:t>
            </a: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319840" y="1442701"/>
            <a:ext cx="5035548" cy="49597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MOC Configuration: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319840" y="1969540"/>
            <a:ext cx="5035548" cy="36845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No of machines</a:t>
            </a:r>
            <a:r>
              <a:rPr lang="en-US" sz="2000" dirty="0" smtClean="0"/>
              <a:t>: 5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Ram</a:t>
            </a:r>
            <a:r>
              <a:rPr lang="en-US" sz="2000" dirty="0" smtClean="0"/>
              <a:t>: 8GB/machine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Storage</a:t>
            </a:r>
            <a:r>
              <a:rPr lang="en-US" sz="2000" dirty="0" smtClean="0"/>
              <a:t>: 80GB/machine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Sensitive Data</a:t>
            </a:r>
            <a:r>
              <a:rPr lang="en-US" sz="2000" dirty="0" smtClean="0"/>
              <a:t>: 15GB</a:t>
            </a:r>
            <a:endParaRPr lang="en-US" sz="2000" dirty="0"/>
          </a:p>
          <a:p>
            <a:endParaRPr lang="en-US" dirty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551" y="3992139"/>
            <a:ext cx="8729770" cy="251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2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309"/>
          </a:xfrm>
        </p:spPr>
        <p:txBody>
          <a:bodyPr/>
          <a:lstStyle/>
          <a:p>
            <a:r>
              <a:rPr lang="en-US" dirty="0" smtClean="0"/>
              <a:t>Where we are standing?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20000" y="1442434"/>
            <a:ext cx="10233800" cy="4734529"/>
          </a:xfrm>
        </p:spPr>
        <p:txBody>
          <a:bodyPr>
            <a:normAutofit fontScale="62500" lnSpcReduction="20000"/>
          </a:bodyPr>
          <a:lstStyle/>
          <a:p>
            <a:pPr marL="0" lvl="0" indent="0">
              <a:buClr>
                <a:srgbClr val="00B050"/>
              </a:buClr>
              <a:buNone/>
            </a:pPr>
            <a:r>
              <a:rPr lang="en-US" sz="4000" b="1" dirty="0" smtClean="0"/>
              <a:t>Progress = 100% goals achieved </a:t>
            </a:r>
            <a:r>
              <a:rPr lang="en-US" sz="4000" b="1" dirty="0" smtClean="0"/>
              <a:t>and ahead </a:t>
            </a:r>
            <a:r>
              <a:rPr lang="en-US" sz="4000" b="1" dirty="0" smtClean="0"/>
              <a:t>of </a:t>
            </a:r>
            <a:r>
              <a:rPr lang="en-US" sz="4000" b="1" dirty="0" smtClean="0"/>
              <a:t>plan + some stretch goals    </a:t>
            </a:r>
          </a:p>
          <a:p>
            <a:pPr marL="0" lvl="0" indent="0">
              <a:buClr>
                <a:srgbClr val="00B050"/>
              </a:buClr>
              <a:buNone/>
            </a:pPr>
            <a:r>
              <a:rPr lang="en-US" sz="4000" b="1" dirty="0"/>
              <a:t> </a:t>
            </a:r>
            <a:r>
              <a:rPr lang="en-US" sz="4000" b="1" dirty="0" smtClean="0"/>
              <a:t>                      </a:t>
            </a:r>
            <a:r>
              <a:rPr lang="en-US" sz="4000" b="1" dirty="0" smtClean="0"/>
              <a:t>achieved</a:t>
            </a:r>
            <a:endParaRPr lang="en-US" sz="4000" b="1" dirty="0" smtClean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Creating </a:t>
            </a:r>
            <a:r>
              <a:rPr lang="en-US" dirty="0"/>
              <a:t>a public </a:t>
            </a:r>
            <a:r>
              <a:rPr lang="en-US" dirty="0" smtClean="0"/>
              <a:t>cloud </a:t>
            </a:r>
            <a:r>
              <a:rPr lang="en-US" dirty="0"/>
              <a:t>in </a:t>
            </a:r>
            <a:r>
              <a:rPr lang="en-US" dirty="0" smtClean="0"/>
              <a:t>MOC </a:t>
            </a:r>
            <a:r>
              <a:rPr lang="en-US" dirty="0"/>
              <a:t>that contains </a:t>
            </a:r>
            <a:r>
              <a:rPr lang="en-US" dirty="0" smtClean="0"/>
              <a:t>non-sensitive data.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Creating </a:t>
            </a:r>
            <a:r>
              <a:rPr lang="en-US" dirty="0"/>
              <a:t>a private cloud in AWS that contains sensitive </a:t>
            </a:r>
            <a:r>
              <a:rPr lang="en-US" dirty="0" smtClean="0"/>
              <a:t>data.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Set-up </a:t>
            </a:r>
            <a:r>
              <a:rPr lang="en-US" dirty="0"/>
              <a:t>of Hadoop clusters in AWS and </a:t>
            </a:r>
            <a:r>
              <a:rPr lang="en-US" dirty="0" smtClean="0"/>
              <a:t>MOC.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Establishing </a:t>
            </a:r>
            <a:r>
              <a:rPr lang="en-US" dirty="0"/>
              <a:t>communication between AWS and MOC for data </a:t>
            </a:r>
            <a:r>
              <a:rPr lang="en-US" dirty="0" smtClean="0"/>
              <a:t>transfers.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A </a:t>
            </a:r>
            <a:r>
              <a:rPr lang="en-US" dirty="0"/>
              <a:t>spark streaming service running on AWS will gather real time data from twitter and partition data according to user configuration for classifying data as sensitive/non-sensitive. The proposed data classifiers include hash tag mechanism and </a:t>
            </a:r>
            <a:r>
              <a:rPr lang="en-US" dirty="0" smtClean="0"/>
              <a:t>linguistics.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Based </a:t>
            </a:r>
            <a:r>
              <a:rPr lang="en-US" dirty="0"/>
              <a:t>on the tags/linguistics, the created classifier will distribute data across AWS and </a:t>
            </a:r>
            <a:r>
              <a:rPr lang="en-US" dirty="0" smtClean="0"/>
              <a:t>MOC.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Running </a:t>
            </a:r>
            <a:r>
              <a:rPr lang="en-US" dirty="0"/>
              <a:t>jobs in the following setups: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/>
              <a:t>Running data analysis job on public cloud spanning the complete dataset (sensitive and non-sensitive data).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/>
              <a:t>Running data analysis job on private cloud spanning the complete dataset.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/>
              <a:t>Running data analysis job on non-sensitive data on public cloud and on sensitive data on private cloud, in parallel.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900" dirty="0"/>
              <a:t>Performing benchmark analysis on the above proposed configurations</a:t>
            </a:r>
            <a:r>
              <a:rPr lang="en-US" sz="2900" dirty="0" smtClean="0"/>
              <a:t>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900" dirty="0" smtClean="0"/>
              <a:t>Auto-scaling of data ( Stretch Goal)</a:t>
            </a:r>
            <a:endParaRPr lang="en-US" sz="29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05765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standing</a:t>
            </a:r>
            <a:r>
              <a:rPr lang="en-US" dirty="0" smtClean="0"/>
              <a:t>?(cont’d):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117" y="1690688"/>
            <a:ext cx="9997381" cy="477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7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</a:t>
            </a:r>
            <a:r>
              <a:rPr lang="en-US" dirty="0" smtClean="0"/>
              <a:t>Innovations and Learnings: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Auto-scaling of data based upon user configuration.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Secured data transfer </a:t>
            </a:r>
            <a:r>
              <a:rPr lang="en-US" sz="2000" b="1" dirty="0" smtClean="0"/>
              <a:t>from private </a:t>
            </a:r>
            <a:r>
              <a:rPr lang="en-US" sz="2000" b="1" dirty="0"/>
              <a:t>and public </a:t>
            </a:r>
            <a:r>
              <a:rPr lang="en-US" sz="2000" b="1" dirty="0" smtClean="0"/>
              <a:t>cloud.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Using </a:t>
            </a:r>
            <a:r>
              <a:rPr lang="en-US" sz="2000" b="1" dirty="0" err="1" smtClean="0"/>
              <a:t>MapReduce</a:t>
            </a:r>
            <a:r>
              <a:rPr lang="en-US" sz="2000" b="1" dirty="0" smtClean="0"/>
              <a:t> to write complex analytical job.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Understanding and using recursive folder structure to implement auto-scaling as well as running a </a:t>
            </a:r>
            <a:r>
              <a:rPr lang="en-US" sz="2000" b="1" dirty="0" err="1" smtClean="0"/>
              <a:t>MapReduce</a:t>
            </a:r>
            <a:r>
              <a:rPr lang="en-US" sz="2000" b="1" dirty="0" smtClean="0"/>
              <a:t> job.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9252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5 : Apr 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19999" y="1825624"/>
            <a:ext cx="10505943" cy="45471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i="1" u="sng" dirty="0" smtClean="0"/>
              <a:t>User story covered: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As a user , one must be able to run spark analytical job both on Spark Hadoop AWS and MOC Cluster with performance enhancements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dirty="0"/>
              <a:t>Explore use cases for parallel processing of Hadoop </a:t>
            </a:r>
            <a:r>
              <a:rPr lang="en-US" sz="1800" dirty="0" smtClean="0"/>
              <a:t> Analytic </a:t>
            </a:r>
            <a:r>
              <a:rPr lang="en-US" sz="1800" dirty="0"/>
              <a:t>jobs in MOC and </a:t>
            </a:r>
            <a:r>
              <a:rPr lang="en-US" sz="1800" dirty="0" smtClean="0"/>
              <a:t>AWS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dirty="0" smtClean="0"/>
              <a:t>Implement </a:t>
            </a:r>
            <a:r>
              <a:rPr lang="en-US" sz="1800" dirty="0"/>
              <a:t>use cases for parallel processing of </a:t>
            </a:r>
            <a:r>
              <a:rPr lang="en-US" sz="1800" dirty="0" smtClean="0"/>
              <a:t>Hadoop Analytic </a:t>
            </a:r>
            <a:r>
              <a:rPr lang="en-US" sz="1800" dirty="0"/>
              <a:t>jobs in MOC and </a:t>
            </a:r>
            <a:r>
              <a:rPr lang="en-US" sz="1800" dirty="0" smtClean="0"/>
              <a:t>AWS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dirty="0"/>
              <a:t>Create benchmarking </a:t>
            </a:r>
            <a:r>
              <a:rPr lang="en-US" sz="1800" dirty="0" smtClean="0"/>
              <a:t>harness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dirty="0"/>
              <a:t>Perform analysis of analytical jobs on both private and public </a:t>
            </a:r>
            <a:r>
              <a:rPr lang="en-US" sz="1800" dirty="0" smtClean="0"/>
              <a:t>cloud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dirty="0" smtClean="0"/>
              <a:t>Auto-scaling for storage of streaming data.</a:t>
            </a: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marL="914400" lvl="2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13776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Trello Burndown: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0564" y="1816295"/>
            <a:ext cx="72840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1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Plan for Sprint 6</a:t>
            </a:r>
            <a:r>
              <a:rPr lang="en-US" b="1" dirty="0" smtClean="0"/>
              <a:t>: Apr 28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10645902" cy="44445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i="1" u="sng" dirty="0"/>
              <a:t>User story </a:t>
            </a:r>
            <a:r>
              <a:rPr lang="en-US" i="1" u="sng" dirty="0" smtClean="0"/>
              <a:t>planned:</a:t>
            </a:r>
            <a:endParaRPr lang="en-US" i="1" u="sng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As a user , one must be able to </a:t>
            </a:r>
            <a:r>
              <a:rPr lang="en-US" sz="2000" b="1" dirty="0" smtClean="0"/>
              <a:t>access existing hybrid cloud implementation documents:</a:t>
            </a:r>
          </a:p>
          <a:p>
            <a:pPr marL="457200" lvl="1" indent="0">
              <a:buNone/>
            </a:pPr>
            <a:endParaRPr lang="en-US" sz="1800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dirty="0"/>
              <a:t>Document the Hybrid cloud service implementation</a:t>
            </a:r>
            <a:r>
              <a:rPr lang="en-US" sz="1800" dirty="0" smtClean="0"/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dirty="0"/>
              <a:t>Auto-scaling </a:t>
            </a:r>
            <a:r>
              <a:rPr lang="en-US" sz="1800" dirty="0" smtClean="0"/>
              <a:t>and complex MR analytical jobs (cont’d</a:t>
            </a:r>
            <a:r>
              <a:rPr lang="en-US" sz="1800" dirty="0" smtClean="0"/>
              <a:t>).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dirty="0" smtClean="0"/>
              <a:t>Code clean up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 marL="914400" lvl="2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38941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1493</TotalTime>
  <Words>518</Words>
  <Application>Microsoft Macintosh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Corbel</vt:lpstr>
      <vt:lpstr>Wingdings</vt:lpstr>
      <vt:lpstr>Arial</vt:lpstr>
      <vt:lpstr>Depth</vt:lpstr>
      <vt:lpstr>HYBRID CLOUD SERVICE</vt:lpstr>
      <vt:lpstr>Project Overview</vt:lpstr>
      <vt:lpstr>Cluster Configuration:</vt:lpstr>
      <vt:lpstr>Where we are standing?</vt:lpstr>
      <vt:lpstr>Where we are standing?(cont’d):</vt:lpstr>
      <vt:lpstr>Major Innovations and Learnings:</vt:lpstr>
      <vt:lpstr>Sprint 5 : Apr 12</vt:lpstr>
      <vt:lpstr>Trello Burndown:</vt:lpstr>
      <vt:lpstr>Plan for Sprint 6: Apr 28</vt:lpstr>
      <vt:lpstr>DEMO: https://youtu.be/XLjRdbHaVxs </vt:lpstr>
      <vt:lpstr>Questions?</vt:lpstr>
      <vt:lpstr> 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CLOUD SERVICE</dc:title>
  <dc:creator>vignesh skv</dc:creator>
  <cp:lastModifiedBy>Surekha Kishore Jadhwani</cp:lastModifiedBy>
  <cp:revision>134</cp:revision>
  <dcterms:created xsi:type="dcterms:W3CDTF">2016-02-09T01:54:18Z</dcterms:created>
  <dcterms:modified xsi:type="dcterms:W3CDTF">2016-04-12T16:30:26Z</dcterms:modified>
</cp:coreProperties>
</file>