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5"/>
  </p:notesMasterIdLst>
  <p:sldIdLst>
    <p:sldId id="259" r:id="rId5"/>
    <p:sldId id="260" r:id="rId6"/>
    <p:sldId id="256" r:id="rId7"/>
    <p:sldId id="257" r:id="rId8"/>
    <p:sldId id="258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6414F-45C6-42ED-A067-D87E446B7378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D8572A-2A56-4826-964E-F0911A47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00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8572A-2A56-4826-964E-F0911A4758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99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7B43-9414-4A33-95F8-147477E5B834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5B7C-BC8D-4B0D-8B8E-758AF103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35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7B43-9414-4A33-95F8-147477E5B834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5B7C-BC8D-4B0D-8B8E-758AF103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93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7B43-9414-4A33-95F8-147477E5B834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5B7C-BC8D-4B0D-8B8E-758AF103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67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10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215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564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878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0743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0611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7073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66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7B43-9414-4A33-95F8-147477E5B834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5B7C-BC8D-4B0D-8B8E-758AF103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689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572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1345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9434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7820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9534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4638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3837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6665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0673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796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7B43-9414-4A33-95F8-147477E5B834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5B7C-BC8D-4B0D-8B8E-758AF103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683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1457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045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1373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5287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9034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7681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4163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7218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09918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815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7B43-9414-4A33-95F8-147477E5B834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5B7C-BC8D-4B0D-8B8E-758AF103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702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274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15145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56209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72239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567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7B43-9414-4A33-95F8-147477E5B834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5B7C-BC8D-4B0D-8B8E-758AF103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45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7B43-9414-4A33-95F8-147477E5B834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5B7C-BC8D-4B0D-8B8E-758AF103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30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7B43-9414-4A33-95F8-147477E5B834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5B7C-BC8D-4B0D-8B8E-758AF103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2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7B43-9414-4A33-95F8-147477E5B834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5B7C-BC8D-4B0D-8B8E-758AF103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33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7B43-9414-4A33-95F8-147477E5B834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5B7C-BC8D-4B0D-8B8E-758AF103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11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F7B43-9414-4A33-95F8-147477E5B834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D5B7C-BC8D-4B0D-8B8E-758AF103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8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3/14/2016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436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3/14/2016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251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3/14/2016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119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41403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/>
                <a:cs typeface="Times New Roman"/>
              </a:rPr>
              <a:t>Network Programmability as a Cloud Service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192" y="3479980"/>
            <a:ext cx="7589748" cy="2413085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err="1">
                <a:solidFill>
                  <a:schemeClr val="tx2"/>
                </a:solidFill>
                <a:latin typeface="Times New Roman"/>
                <a:cs typeface="Times New Roman"/>
              </a:rPr>
              <a:t>Akshay</a:t>
            </a:r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/>
                <a:cs typeface="Times New Roman"/>
              </a:rPr>
              <a:t>Battaje</a:t>
            </a:r>
            <a:endParaRPr lang="en-US" sz="2400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Amey Uchagaonkar</a:t>
            </a:r>
          </a:p>
          <a:p>
            <a:r>
              <a:rPr lang="en-US" sz="2400" dirty="0" err="1">
                <a:solidFill>
                  <a:schemeClr val="tx2"/>
                </a:solidFill>
                <a:latin typeface="Times New Roman"/>
                <a:cs typeface="Times New Roman"/>
              </a:rPr>
              <a:t>Anuj</a:t>
            </a:r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/>
                <a:cs typeface="Times New Roman"/>
              </a:rPr>
              <a:t>Tyagi</a:t>
            </a:r>
            <a:endParaRPr lang="en-US" sz="2400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r>
              <a:rPr lang="en-US" sz="2400" dirty="0" err="1">
                <a:solidFill>
                  <a:schemeClr val="tx2"/>
                </a:solidFill>
                <a:latin typeface="Times New Roman"/>
                <a:cs typeface="Times New Roman"/>
              </a:rPr>
              <a:t>Deepanshu</a:t>
            </a:r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/>
                <a:cs typeface="Times New Roman"/>
              </a:rPr>
              <a:t>Lulla</a:t>
            </a:r>
            <a:endParaRPr lang="en-US" sz="2400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endParaRPr lang="en-US" sz="2400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Mentor </a:t>
            </a:r>
          </a:p>
          <a:p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Dr. </a:t>
            </a:r>
            <a:r>
              <a:rPr lang="en-US" sz="2400" dirty="0" err="1">
                <a:solidFill>
                  <a:schemeClr val="tx2"/>
                </a:solidFill>
                <a:latin typeface="Times New Roman"/>
                <a:cs typeface="Times New Roman"/>
              </a:rPr>
              <a:t>Somaya</a:t>
            </a:r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/>
                <a:cs typeface="Times New Roman"/>
              </a:rPr>
              <a:t>Arianfar</a:t>
            </a:r>
            <a:endParaRPr lang="en-US" sz="2400" dirty="0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5670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85750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175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/>
                <a:cs typeface="Times New Roman"/>
              </a:rPr>
              <a:t>Sprint 3 </a:t>
            </a:r>
            <a:r>
              <a:rPr lang="en-US" sz="4000" b="1" dirty="0">
                <a:latin typeface="Times New Roman"/>
                <a:cs typeface="Times New Roman"/>
              </a:rPr>
              <a:t>Goal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1903" y="1940573"/>
            <a:ext cx="85481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endParaRPr lang="en-US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two hardware domains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endParaRPr lang="en-US" sz="32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Extracting databases from both domains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endParaRPr lang="en-US" sz="32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Combining databases as per tenants</a:t>
            </a:r>
            <a:endParaRPr lang="en-US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57200"/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57200"/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51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52832" y="2523564"/>
            <a:ext cx="914400" cy="5582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585891" y="1553464"/>
            <a:ext cx="914400" cy="5582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814902" y="2523564"/>
            <a:ext cx="914400" cy="5582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s5</a:t>
            </a:r>
          </a:p>
        </p:txBody>
      </p:sp>
      <p:cxnSp>
        <p:nvCxnSpPr>
          <p:cNvPr id="7" name="Straight Arrow Connector 6"/>
          <p:cNvCxnSpPr>
            <a:stCxn id="4" idx="0"/>
            <a:endCxn id="5" idx="1"/>
          </p:cNvCxnSpPr>
          <p:nvPr/>
        </p:nvCxnSpPr>
        <p:spPr>
          <a:xfrm flipV="1">
            <a:off x="2810032" y="1832597"/>
            <a:ext cx="1775859" cy="69096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  <a:endCxn id="6" idx="0"/>
          </p:cNvCxnSpPr>
          <p:nvPr/>
        </p:nvCxnSpPr>
        <p:spPr>
          <a:xfrm>
            <a:off x="5500291" y="1832597"/>
            <a:ext cx="1771811" cy="69096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06448" y="15479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202244" y="5787281"/>
            <a:ext cx="404262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606506" y="5787281"/>
            <a:ext cx="1159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Tenant 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202244" y="6334319"/>
            <a:ext cx="40426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606506" y="6334319"/>
            <a:ext cx="1476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Unallocated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596684" y="52017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Legend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578048" y="15479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438432" y="3688678"/>
            <a:ext cx="914400" cy="5582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s3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3267232" y="3688678"/>
            <a:ext cx="914400" cy="5582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s4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5896297" y="3688678"/>
            <a:ext cx="914400" cy="5582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s6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7725097" y="3688678"/>
            <a:ext cx="914400" cy="5582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s7</a:t>
            </a:r>
          </a:p>
        </p:txBody>
      </p:sp>
      <p:cxnSp>
        <p:nvCxnSpPr>
          <p:cNvPr id="66" name="Straight Arrow Connector 65"/>
          <p:cNvCxnSpPr>
            <a:stCxn id="58" idx="0"/>
            <a:endCxn id="4" idx="1"/>
          </p:cNvCxnSpPr>
          <p:nvPr/>
        </p:nvCxnSpPr>
        <p:spPr>
          <a:xfrm flipV="1">
            <a:off x="1895632" y="2802697"/>
            <a:ext cx="457200" cy="88598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9" idx="0"/>
            <a:endCxn id="4" idx="3"/>
          </p:cNvCxnSpPr>
          <p:nvPr/>
        </p:nvCxnSpPr>
        <p:spPr>
          <a:xfrm flipH="1" flipV="1">
            <a:off x="3267232" y="2802697"/>
            <a:ext cx="457200" cy="88598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2" idx="0"/>
            <a:endCxn id="6" idx="1"/>
          </p:cNvCxnSpPr>
          <p:nvPr/>
        </p:nvCxnSpPr>
        <p:spPr>
          <a:xfrm flipV="1">
            <a:off x="6353497" y="2802697"/>
            <a:ext cx="461405" cy="88598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3" idx="0"/>
            <a:endCxn id="6" idx="3"/>
          </p:cNvCxnSpPr>
          <p:nvPr/>
        </p:nvCxnSpPr>
        <p:spPr>
          <a:xfrm flipH="1" flipV="1">
            <a:off x="7729302" y="2802697"/>
            <a:ext cx="452995" cy="88598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659189" y="21091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121259" y="21091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287921" y="2618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040802" y="26149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492527" y="26125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753502" y="26125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651014" y="33193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697961" y="33193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084510" y="33193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182297" y="33193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1285362" y="5113875"/>
            <a:ext cx="4572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2052500" y="5113875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7" name="Straight Arrow Connector 106"/>
          <p:cNvCxnSpPr>
            <a:stCxn id="105" idx="0"/>
          </p:cNvCxnSpPr>
          <p:nvPr/>
        </p:nvCxnSpPr>
        <p:spPr>
          <a:xfrm flipH="1" flipV="1">
            <a:off x="1486560" y="4227894"/>
            <a:ext cx="0" cy="88598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06" idx="0"/>
          </p:cNvCxnSpPr>
          <p:nvPr/>
        </p:nvCxnSpPr>
        <p:spPr>
          <a:xfrm flipV="1">
            <a:off x="2281100" y="4227895"/>
            <a:ext cx="2665" cy="88598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3113137" y="5112177"/>
            <a:ext cx="4572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880275" y="5112177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5" name="Straight Arrow Connector 114"/>
          <p:cNvCxnSpPr>
            <a:stCxn id="113" idx="0"/>
          </p:cNvCxnSpPr>
          <p:nvPr/>
        </p:nvCxnSpPr>
        <p:spPr>
          <a:xfrm flipH="1" flipV="1">
            <a:off x="3314335" y="4226196"/>
            <a:ext cx="0" cy="88598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14" idx="0"/>
          </p:cNvCxnSpPr>
          <p:nvPr/>
        </p:nvCxnSpPr>
        <p:spPr>
          <a:xfrm flipV="1">
            <a:off x="4108875" y="4226197"/>
            <a:ext cx="2665" cy="88598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5751170" y="5112177"/>
            <a:ext cx="4572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6518308" y="5112177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9" name="Straight Arrow Connector 118"/>
          <p:cNvCxnSpPr>
            <a:stCxn id="117" idx="0"/>
          </p:cNvCxnSpPr>
          <p:nvPr/>
        </p:nvCxnSpPr>
        <p:spPr>
          <a:xfrm flipH="1" flipV="1">
            <a:off x="5952368" y="4226196"/>
            <a:ext cx="0" cy="88598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18" idx="0"/>
          </p:cNvCxnSpPr>
          <p:nvPr/>
        </p:nvCxnSpPr>
        <p:spPr>
          <a:xfrm flipV="1">
            <a:off x="6746908" y="4226197"/>
            <a:ext cx="2665" cy="88598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7576665" y="5112177"/>
            <a:ext cx="4572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8343803" y="5112177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3" name="Straight Arrow Connector 122"/>
          <p:cNvCxnSpPr>
            <a:stCxn id="121" idx="0"/>
          </p:cNvCxnSpPr>
          <p:nvPr/>
        </p:nvCxnSpPr>
        <p:spPr>
          <a:xfrm flipH="1" flipV="1">
            <a:off x="7777863" y="4226196"/>
            <a:ext cx="0" cy="88598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22" idx="0"/>
          </p:cNvCxnSpPr>
          <p:nvPr/>
        </p:nvCxnSpPr>
        <p:spPr>
          <a:xfrm flipV="1">
            <a:off x="8572403" y="4226197"/>
            <a:ext cx="2665" cy="88598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201000" y="42209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256132" y="42339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015414" y="42079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4070546" y="42209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5656858" y="42009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6711990" y="42139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517271" y="42079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572403" y="42209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8458518" y="2126664"/>
            <a:ext cx="1871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 Port Number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5" name="Straight Arrow Connector 134"/>
          <p:cNvCxnSpPr>
            <a:stCxn id="133" idx="1"/>
            <a:endCxn id="96" idx="3"/>
          </p:cNvCxnSpPr>
          <p:nvPr/>
        </p:nvCxnSpPr>
        <p:spPr>
          <a:xfrm flipH="1" flipV="1">
            <a:off x="7422945" y="2293799"/>
            <a:ext cx="1035573" cy="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-1819" y="2056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Topology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4" name="Straight Connector 143"/>
          <p:cNvCxnSpPr/>
          <p:nvPr/>
        </p:nvCxnSpPr>
        <p:spPr>
          <a:xfrm>
            <a:off x="5043092" y="4957011"/>
            <a:ext cx="19782" cy="1900989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1779493" y="5999787"/>
            <a:ext cx="2061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Domain 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6319246" y="5999787"/>
            <a:ext cx="2061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Domain 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120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21236" y="2044652"/>
            <a:ext cx="914400" cy="5582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654295" y="1074552"/>
            <a:ext cx="914400" cy="5582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883306" y="2044652"/>
            <a:ext cx="914400" cy="5582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s5</a:t>
            </a:r>
          </a:p>
        </p:txBody>
      </p:sp>
      <p:cxnSp>
        <p:nvCxnSpPr>
          <p:cNvPr id="7" name="Straight Arrow Connector 6"/>
          <p:cNvCxnSpPr>
            <a:stCxn id="4" idx="0"/>
            <a:endCxn id="5" idx="1"/>
          </p:cNvCxnSpPr>
          <p:nvPr/>
        </p:nvCxnSpPr>
        <p:spPr>
          <a:xfrm flipV="1">
            <a:off x="3878436" y="1353685"/>
            <a:ext cx="1775859" cy="69096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  <a:endCxn id="6" idx="0"/>
          </p:cNvCxnSpPr>
          <p:nvPr/>
        </p:nvCxnSpPr>
        <p:spPr>
          <a:xfrm>
            <a:off x="6568695" y="1353685"/>
            <a:ext cx="1771811" cy="69096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74852" y="10690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197095" y="5902787"/>
            <a:ext cx="404262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01357" y="5902787"/>
            <a:ext cx="1159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Tenant 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197095" y="6449825"/>
            <a:ext cx="40426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01357" y="6449825"/>
            <a:ext cx="1476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Unallocated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91535" y="53172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Legend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646452" y="10690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2506836" y="3209766"/>
            <a:ext cx="914400" cy="5582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s3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4335636" y="3209766"/>
            <a:ext cx="914400" cy="5582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s4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6964701" y="3209766"/>
            <a:ext cx="914400" cy="5582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s6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8793501" y="3209766"/>
            <a:ext cx="914400" cy="5582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s7</a:t>
            </a:r>
          </a:p>
        </p:txBody>
      </p:sp>
      <p:cxnSp>
        <p:nvCxnSpPr>
          <p:cNvPr id="66" name="Straight Arrow Connector 65"/>
          <p:cNvCxnSpPr>
            <a:stCxn id="58" idx="0"/>
            <a:endCxn id="4" idx="1"/>
          </p:cNvCxnSpPr>
          <p:nvPr/>
        </p:nvCxnSpPr>
        <p:spPr>
          <a:xfrm flipV="1">
            <a:off x="2964036" y="2323785"/>
            <a:ext cx="457200" cy="88598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9" idx="0"/>
            <a:endCxn id="4" idx="3"/>
          </p:cNvCxnSpPr>
          <p:nvPr/>
        </p:nvCxnSpPr>
        <p:spPr>
          <a:xfrm flipH="1" flipV="1">
            <a:off x="4335636" y="2323785"/>
            <a:ext cx="457200" cy="88598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2" idx="0"/>
            <a:endCxn id="6" idx="1"/>
          </p:cNvCxnSpPr>
          <p:nvPr/>
        </p:nvCxnSpPr>
        <p:spPr>
          <a:xfrm flipV="1">
            <a:off x="7421901" y="2323785"/>
            <a:ext cx="461405" cy="88598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3" idx="0"/>
            <a:endCxn id="6" idx="3"/>
          </p:cNvCxnSpPr>
          <p:nvPr/>
        </p:nvCxnSpPr>
        <p:spPr>
          <a:xfrm flipH="1" flipV="1">
            <a:off x="8797706" y="2323785"/>
            <a:ext cx="452995" cy="88598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727593" y="16302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189663" y="16302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356325" y="21391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109206" y="21360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560931" y="21336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8821906" y="21336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719418" y="2840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766365" y="2840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152914" y="2840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250701" y="2840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2353766" y="4634963"/>
            <a:ext cx="4572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3120904" y="4634963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7" name="Straight Arrow Connector 106"/>
          <p:cNvCxnSpPr>
            <a:stCxn id="105" idx="0"/>
          </p:cNvCxnSpPr>
          <p:nvPr/>
        </p:nvCxnSpPr>
        <p:spPr>
          <a:xfrm flipH="1" flipV="1">
            <a:off x="2554964" y="3748982"/>
            <a:ext cx="0" cy="88598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06" idx="0"/>
          </p:cNvCxnSpPr>
          <p:nvPr/>
        </p:nvCxnSpPr>
        <p:spPr>
          <a:xfrm flipV="1">
            <a:off x="3349504" y="3748983"/>
            <a:ext cx="2665" cy="88598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4181541" y="4633265"/>
            <a:ext cx="4572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4948679" y="4633265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5" name="Straight Arrow Connector 114"/>
          <p:cNvCxnSpPr>
            <a:stCxn id="113" idx="0"/>
          </p:cNvCxnSpPr>
          <p:nvPr/>
        </p:nvCxnSpPr>
        <p:spPr>
          <a:xfrm flipH="1" flipV="1">
            <a:off x="4382739" y="3747284"/>
            <a:ext cx="0" cy="88598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14" idx="0"/>
          </p:cNvCxnSpPr>
          <p:nvPr/>
        </p:nvCxnSpPr>
        <p:spPr>
          <a:xfrm flipV="1">
            <a:off x="5177279" y="3747285"/>
            <a:ext cx="2665" cy="88598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2269404" y="3742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324536" y="37550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4083818" y="3729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138950" y="3742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-1819" y="2056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Domain 1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995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21236" y="2044652"/>
            <a:ext cx="914400" cy="5582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654295" y="1074552"/>
            <a:ext cx="914400" cy="5582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883306" y="2044652"/>
            <a:ext cx="914400" cy="5582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s5</a:t>
            </a:r>
          </a:p>
        </p:txBody>
      </p:sp>
      <p:cxnSp>
        <p:nvCxnSpPr>
          <p:cNvPr id="7" name="Straight Arrow Connector 6"/>
          <p:cNvCxnSpPr>
            <a:stCxn id="4" idx="0"/>
            <a:endCxn id="5" idx="1"/>
          </p:cNvCxnSpPr>
          <p:nvPr/>
        </p:nvCxnSpPr>
        <p:spPr>
          <a:xfrm flipV="1">
            <a:off x="3878436" y="1353685"/>
            <a:ext cx="1775859" cy="69096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  <a:endCxn id="6" idx="0"/>
          </p:cNvCxnSpPr>
          <p:nvPr/>
        </p:nvCxnSpPr>
        <p:spPr>
          <a:xfrm>
            <a:off x="6568695" y="1353685"/>
            <a:ext cx="1771811" cy="69096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74852" y="10690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197095" y="5902787"/>
            <a:ext cx="404262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01357" y="5902787"/>
            <a:ext cx="1159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Tenant 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197095" y="6449825"/>
            <a:ext cx="40426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01357" y="6449825"/>
            <a:ext cx="1476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Unallocated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91535" y="53172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Legend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646452" y="10690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2506836" y="3209766"/>
            <a:ext cx="914400" cy="5582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s3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4335636" y="3209766"/>
            <a:ext cx="914400" cy="5582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s4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6964701" y="3209766"/>
            <a:ext cx="914400" cy="5582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s6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8793501" y="3209766"/>
            <a:ext cx="914400" cy="5582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s7</a:t>
            </a:r>
          </a:p>
        </p:txBody>
      </p:sp>
      <p:cxnSp>
        <p:nvCxnSpPr>
          <p:cNvPr id="66" name="Straight Arrow Connector 65"/>
          <p:cNvCxnSpPr>
            <a:stCxn id="58" idx="0"/>
            <a:endCxn id="4" idx="1"/>
          </p:cNvCxnSpPr>
          <p:nvPr/>
        </p:nvCxnSpPr>
        <p:spPr>
          <a:xfrm flipV="1">
            <a:off x="2964036" y="2323785"/>
            <a:ext cx="457200" cy="88598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9" idx="0"/>
            <a:endCxn id="4" idx="3"/>
          </p:cNvCxnSpPr>
          <p:nvPr/>
        </p:nvCxnSpPr>
        <p:spPr>
          <a:xfrm flipH="1" flipV="1">
            <a:off x="4335636" y="2323785"/>
            <a:ext cx="457200" cy="88598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2" idx="0"/>
            <a:endCxn id="6" idx="1"/>
          </p:cNvCxnSpPr>
          <p:nvPr/>
        </p:nvCxnSpPr>
        <p:spPr>
          <a:xfrm flipV="1">
            <a:off x="7421901" y="2323785"/>
            <a:ext cx="461405" cy="88598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3" idx="0"/>
            <a:endCxn id="6" idx="3"/>
          </p:cNvCxnSpPr>
          <p:nvPr/>
        </p:nvCxnSpPr>
        <p:spPr>
          <a:xfrm flipH="1" flipV="1">
            <a:off x="8797706" y="2323785"/>
            <a:ext cx="452995" cy="88598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727593" y="16302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189663" y="16302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356325" y="21391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109206" y="21360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560931" y="21336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8821906" y="21336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719418" y="2840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766365" y="2840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152914" y="2840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250701" y="2840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6819574" y="4633265"/>
            <a:ext cx="4572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7586712" y="4633265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9" name="Straight Arrow Connector 118"/>
          <p:cNvCxnSpPr>
            <a:stCxn id="117" idx="0"/>
          </p:cNvCxnSpPr>
          <p:nvPr/>
        </p:nvCxnSpPr>
        <p:spPr>
          <a:xfrm flipH="1" flipV="1">
            <a:off x="7020772" y="3747284"/>
            <a:ext cx="0" cy="88598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18" idx="0"/>
          </p:cNvCxnSpPr>
          <p:nvPr/>
        </p:nvCxnSpPr>
        <p:spPr>
          <a:xfrm flipV="1">
            <a:off x="7815312" y="3747285"/>
            <a:ext cx="2665" cy="88598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8645069" y="4633265"/>
            <a:ext cx="4572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9412207" y="4633265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3" name="Straight Arrow Connector 122"/>
          <p:cNvCxnSpPr>
            <a:stCxn id="121" idx="0"/>
          </p:cNvCxnSpPr>
          <p:nvPr/>
        </p:nvCxnSpPr>
        <p:spPr>
          <a:xfrm flipH="1" flipV="1">
            <a:off x="8846267" y="3747284"/>
            <a:ext cx="0" cy="88598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22" idx="0"/>
          </p:cNvCxnSpPr>
          <p:nvPr/>
        </p:nvCxnSpPr>
        <p:spPr>
          <a:xfrm flipV="1">
            <a:off x="9640807" y="3747285"/>
            <a:ext cx="2665" cy="88598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6725262" y="37220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7780394" y="37350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8585675" y="3729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640807" y="3742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-1819" y="2056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Domain 2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016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/>
                <a:cs typeface="Times New Roman"/>
              </a:rPr>
              <a:t>Problems Faced</a:t>
            </a:r>
            <a:endParaRPr lang="en-US" sz="4000" b="1" dirty="0">
              <a:latin typeface="Times New Roman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1903" y="1940573"/>
            <a:ext cx="85481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endParaRPr lang="en-US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57200"/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17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/>
                <a:cs typeface="Times New Roman"/>
              </a:rPr>
              <a:t>Demo</a:t>
            </a:r>
            <a:endParaRPr lang="en-US" sz="40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2758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/>
                <a:cs typeface="Times New Roman"/>
              </a:rPr>
              <a:t>Burndown Chart</a:t>
            </a:r>
            <a:endParaRPr lang="en-US" sz="4000" b="1" dirty="0"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" r="1995"/>
          <a:stretch/>
        </p:blipFill>
        <p:spPr>
          <a:xfrm>
            <a:off x="1117361" y="1395663"/>
            <a:ext cx="9957278" cy="49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01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85750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11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171</Words>
  <Application>Microsoft Office PowerPoint</Application>
  <PresentationFormat>Widescreen</PresentationFormat>
  <Paragraphs>127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1_Office Theme</vt:lpstr>
      <vt:lpstr>2_Office Theme</vt:lpstr>
      <vt:lpstr>3_Office Theme</vt:lpstr>
      <vt:lpstr>Network Programmability as a Cloud Service </vt:lpstr>
      <vt:lpstr>Sprint 3 Goal</vt:lpstr>
      <vt:lpstr>PowerPoint Presentation</vt:lpstr>
      <vt:lpstr>PowerPoint Presentation</vt:lpstr>
      <vt:lpstr>PowerPoint Presentation</vt:lpstr>
      <vt:lpstr>Problems Faced</vt:lpstr>
      <vt:lpstr>Demo</vt:lpstr>
      <vt:lpstr>Burndown Chart</vt:lpstr>
      <vt:lpstr>Questions?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Amey Uchagaonkar</dc:creator>
  <cp:lastModifiedBy>Amey Uchagaonkar</cp:lastModifiedBy>
  <cp:revision>10</cp:revision>
  <dcterms:created xsi:type="dcterms:W3CDTF">2016-03-14T15:04:00Z</dcterms:created>
  <dcterms:modified xsi:type="dcterms:W3CDTF">2016-03-15T03:38:32Z</dcterms:modified>
</cp:coreProperties>
</file>