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Amazon can be a tenant having few storage resources within NEU pod and few computation resources within BU pod. Similary Microsoft can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130300" y="3038124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501" cy="136993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501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1"/>
            <a:ext cx="3138026" cy="29105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1"/>
            <a:ext cx="3138025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8" y="1620737"/>
            <a:ext cx="313921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8" y="2052933"/>
            <a:ext cx="3139217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13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7" y="2052933"/>
            <a:ext cx="3139212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95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5" y="386193"/>
            <a:ext cx="3385155" cy="41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1"/>
            <a:ext cx="2890895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501" cy="194659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152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61" y="-148018"/>
            <a:ext cx="2910579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739" y="1937214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263" y="-221062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uD4WaWsWFbg" TargetMode="External"/><Relationship Id="rId4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538337" y="465943"/>
            <a:ext cx="6812060" cy="17291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Programmability as a Cloud Service</a:t>
            </a:r>
            <a:br>
              <a:rPr b="1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700393" y="2609985"/>
            <a:ext cx="5692311" cy="2197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Battaje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Amey Uchagaonkar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Anuj Tyagi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Deepanshu Lulla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Somaya Arianfar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0" y="14496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Burndown Chart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00" y="866713"/>
            <a:ext cx="6147701" cy="3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109000"/>
            <a:ext cx="92325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Plans for Sprint 6/Final sprint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28825" y="1620450"/>
            <a:ext cx="75612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 mechanism to transfer database entries amongst multiple OVXs using REST messages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0" y="2143125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0" y="2153479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0" y="0"/>
            <a:ext cx="9144000" cy="597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Terminologies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60725" y="546925"/>
            <a:ext cx="7771500" cy="3770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Pods: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collection of hardware resources.</a:t>
            </a:r>
          </a:p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Domain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pods managed by an Administrative entity.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NEU HW domain is a collection of pods managed by NEU</a:t>
            </a:r>
          </a:p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IaaS Provider (Tenant)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 domain can be partitioned based on tenants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tenant can reserve resources across multiple HW domains.  </a:t>
            </a:r>
          </a:p>
          <a:p>
            <a:pPr indent="-69850" lvl="0" mar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0" y="113897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52225" y="1138975"/>
            <a:ext cx="69714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xpanding across multiple hardware domains for tenants in MOC.</a:t>
            </a:r>
          </a:p>
          <a:p>
            <a:pPr indent="457200"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tenant should be able to allocate resources in multiple hardware domains and should be able to have control over them as with those in a single domain.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Acceptance Criterion: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among hosts in multiple HW domains. (achieved this in Sprint 4)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0" y="90825"/>
            <a:ext cx="91440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457200" lvl="0" marL="2286000" algn="l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37549" y="958150"/>
            <a:ext cx="71298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Mininet: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Simulation of Physical topology of switches and hosts using Open Virtual Switches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 plane for managing the physical topology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OpenVirtex: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Virtualization layer between Controllers and Switches.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Virtual topology is stored in MongoDb NOSQL Database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-39300" y="109000"/>
            <a:ext cx="9222600" cy="567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Network Topology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15997" r="11878" t="14317"/>
          <a:stretch/>
        </p:blipFill>
        <p:spPr>
          <a:xfrm>
            <a:off x="508000" y="1025050"/>
            <a:ext cx="6056576" cy="35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0" y="134605"/>
            <a:ext cx="9143999" cy="7226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4448" y="1063225"/>
            <a:ext cx="77247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Tenant IDs are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global and unique</a:t>
            </a: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15240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exists a central database to which all OVX instances connect and sync.</a:t>
            </a:r>
          </a:p>
          <a:p>
            <a:pPr indent="-15240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OVXs are in the same subnet.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0" y="186378"/>
            <a:ext cx="9143999" cy="101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The road so far...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00773" y="817212"/>
            <a:ext cx="66417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Getting familiar with technologies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Creation of one HW domain with multiple tenants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  <a:p>
            <a:pPr indent="-3556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two hardware domains</a:t>
            </a:r>
          </a:p>
          <a:p>
            <a:pPr indent="-3556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databases from both domains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Sprint 4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Exchanged the database contents across OVXs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Imported the database contents into OVXs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0" y="165667"/>
            <a:ext cx="9144000" cy="755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Accomplishments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55517" y="1244463"/>
            <a:ext cx="6988604" cy="265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ransferred the database from one OVX to other using SCP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the transfer and import of hosts in OVX database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186376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37" name="Shape 237">
            <a:hlinkClick r:id="rId3"/>
          </p:cNvPr>
          <p:cNvSpPr/>
          <p:nvPr/>
        </p:nvSpPr>
        <p:spPr>
          <a:xfrm>
            <a:off x="1323175" y="857250"/>
            <a:ext cx="5800124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