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1"/>
  </p:notesMasterIdLst>
  <p:sldIdLst>
    <p:sldId id="259" r:id="rId2"/>
    <p:sldId id="260" r:id="rId3"/>
    <p:sldId id="268" r:id="rId4"/>
    <p:sldId id="267" r:id="rId5"/>
    <p:sldId id="26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414F-45C6-42ED-A067-D87E446B7378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572A-2A56-4826-964E-F0911A47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0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3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25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5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00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17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05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9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7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4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1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1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010" y="1269659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Network Programmability as a Cloud Service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192" y="3479980"/>
            <a:ext cx="7589748" cy="2930445"/>
          </a:xfrm>
        </p:spPr>
        <p:txBody>
          <a:bodyPr>
            <a:noAutofit/>
          </a:bodyPr>
          <a:lstStyle/>
          <a:p>
            <a:pPr algn="l"/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Akshay</a:t>
            </a:r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Battaje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Amey Uchagaonkar</a:t>
            </a:r>
          </a:p>
          <a:p>
            <a:pPr algn="l"/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Anuj</a:t>
            </a:r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Tyagi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Deepanshu</a:t>
            </a:r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Lulla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/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Mentor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Dr. </a:t>
            </a:r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Somaya</a:t>
            </a:r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  <a:cs typeface="Times New Roman"/>
              </a:rPr>
              <a:t>Arianfar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67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Project Overview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45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Assumptions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1903" y="920621"/>
            <a:ext cx="77744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Tenant IDs are global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 IDs are unique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a central database to which all OVX instances connect and sync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hosts are in the same subnet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OVXs are in the same subnet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Sprint 3 Accomplishments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1903" y="2028617"/>
            <a:ext cx="7668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two hardware domains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databases from both domains</a:t>
            </a: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Sprint 4 Goals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1504" y="1659285"/>
            <a:ext cx="8043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Uploaded VMs on MOC</a:t>
            </a: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the necessary parts of databases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hardware domains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Wrote python script to make the required changes in OVX virtual topologies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Demo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75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Burndown Chart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0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108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Network Programmability as a Cloud Service </vt:lpstr>
      <vt:lpstr>Project Overview</vt:lpstr>
      <vt:lpstr>Assumptions</vt:lpstr>
      <vt:lpstr>Sprint 3 Accomplishments</vt:lpstr>
      <vt:lpstr>Sprint 4 Goals</vt:lpstr>
      <vt:lpstr>Demo</vt:lpstr>
      <vt:lpstr>Burndown Chart</vt:lpstr>
      <vt:lpstr>Questions?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Amey Uchagaonkar</cp:lastModifiedBy>
  <cp:revision>28</cp:revision>
  <dcterms:created xsi:type="dcterms:W3CDTF">2016-03-14T15:04:00Z</dcterms:created>
  <dcterms:modified xsi:type="dcterms:W3CDTF">2016-03-27T18:28:57Z</dcterms:modified>
</cp:coreProperties>
</file>